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ckay, Petra A" initials="MPA" lastIdx="1" clrIdx="0">
    <p:extLst>
      <p:ext uri="{19B8F6BF-5375-455C-9EA6-DF929625EA0E}">
        <p15:presenceInfo xmlns:p15="http://schemas.microsoft.com/office/powerpoint/2012/main" userId="S-1-5-21-1159821373-1672690008-2013803672-53774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Casha" userId="daf8185c-6c63-418b-8178-c07a1692782f" providerId="ADAL" clId="{9366F42D-F007-42BB-B888-5BDF81AB9EF3}"/>
    <pc:docChg chg="modSld">
      <pc:chgData name="Paul Casha" userId="daf8185c-6c63-418b-8178-c07a1692782f" providerId="ADAL" clId="{9366F42D-F007-42BB-B888-5BDF81AB9EF3}" dt="2022-08-25T04:54:16.718" v="1" actId="6549"/>
      <pc:docMkLst>
        <pc:docMk/>
      </pc:docMkLst>
      <pc:sldChg chg="modSp mod">
        <pc:chgData name="Paul Casha" userId="daf8185c-6c63-418b-8178-c07a1692782f" providerId="ADAL" clId="{9366F42D-F007-42BB-B888-5BDF81AB9EF3}" dt="2022-08-25T04:54:16.718" v="1" actId="6549"/>
        <pc:sldMkLst>
          <pc:docMk/>
          <pc:sldMk cId="3220163706" sldId="256"/>
        </pc:sldMkLst>
        <pc:spChg chg="mod">
          <ac:chgData name="Paul Casha" userId="daf8185c-6c63-418b-8178-c07a1692782f" providerId="ADAL" clId="{9366F42D-F007-42BB-B888-5BDF81AB9EF3}" dt="2022-08-25T04:54:16.718" v="1" actId="6549"/>
          <ac:spMkLst>
            <pc:docMk/>
            <pc:sldMk cId="3220163706" sldId="256"/>
            <ac:spMk id="21" creationId="{A2ECB0E0-2EDC-433A-AC61-16F415E8CA5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73662-E5AD-45C6-9CC2-F7E31BDC4FB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5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093DA-BA33-492A-904E-45733F04CC3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3514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8685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9865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8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389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421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94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772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914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692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690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0296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FADEF-75AA-4B62-BCE6-C7694A4DDB11}" type="datetimeFigureOut">
              <a:rPr lang="en-AU" smtClean="0"/>
              <a:t>25/08/2022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60F07-5F3E-4CC5-809B-B669497C833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2967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66189" y="1078509"/>
            <a:ext cx="1144305" cy="5510637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11149337" y="1129212"/>
            <a:ext cx="76115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cap="all" dirty="0"/>
              <a:t>School</a:t>
            </a:r>
          </a:p>
          <a:p>
            <a:endParaRPr lang="en-AU" sz="800" cap="all" dirty="0"/>
          </a:p>
          <a:p>
            <a:r>
              <a:rPr lang="en-AU" sz="800" cap="all" dirty="0"/>
              <a:t>Primary off-site assembly point</a:t>
            </a:r>
          </a:p>
          <a:p>
            <a:endParaRPr lang="en-AU" sz="800" cap="all" dirty="0"/>
          </a:p>
          <a:p>
            <a:r>
              <a:rPr lang="en-AU" sz="800" cap="all" dirty="0"/>
              <a:t>Secondary off-site assembly point</a:t>
            </a:r>
          </a:p>
          <a:p>
            <a:endParaRPr lang="en-AU" sz="800" cap="all" dirty="0"/>
          </a:p>
          <a:p>
            <a:r>
              <a:rPr lang="en-AU" sz="800" cap="all" dirty="0"/>
              <a:t>Route to Primary off-site assembly point</a:t>
            </a:r>
          </a:p>
          <a:p>
            <a:r>
              <a:rPr lang="en-AU" sz="800" cap="all" dirty="0"/>
              <a:t> </a:t>
            </a:r>
          </a:p>
          <a:p>
            <a:r>
              <a:rPr lang="en-AU" sz="800" cap="all" dirty="0"/>
              <a:t>Route to Secondary off-site assembly point</a:t>
            </a:r>
          </a:p>
          <a:p>
            <a:endParaRPr lang="en-AU" sz="800" cap="all" dirty="0"/>
          </a:p>
          <a:p>
            <a:r>
              <a:rPr lang="en-AU" sz="800" cap="all" dirty="0"/>
              <a:t>Emergency services access point</a:t>
            </a:r>
          </a:p>
          <a:p>
            <a:endParaRPr lang="en-AU" sz="800" cap="all" dirty="0"/>
          </a:p>
        </p:txBody>
      </p:sp>
      <p:sp>
        <p:nvSpPr>
          <p:cNvPr id="40" name="TextBox 39"/>
          <p:cNvSpPr txBox="1"/>
          <p:nvPr/>
        </p:nvSpPr>
        <p:spPr>
          <a:xfrm>
            <a:off x="174170" y="6261386"/>
            <a:ext cx="5172894" cy="369332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900" b="1" cap="all" dirty="0">
                <a:solidFill>
                  <a:schemeClr val="tx1"/>
                </a:solidFill>
              </a:rPr>
              <a:t>Primary Off-Site Assembly Point:</a:t>
            </a:r>
          </a:p>
          <a:p>
            <a:r>
              <a:rPr lang="en-AU" sz="900" dirty="0"/>
              <a:t>Distance to assembly point: &lt;</a:t>
            </a:r>
            <a:r>
              <a:rPr lang="en-AU" sz="900" b="1" dirty="0"/>
              <a:t>insert</a:t>
            </a:r>
            <a:r>
              <a:rPr lang="en-AU" sz="900" dirty="0"/>
              <a:t>&gt;m	Approx. time to reach assembly point: &lt;</a:t>
            </a:r>
            <a:r>
              <a:rPr lang="en-AU" sz="900" b="1" dirty="0"/>
              <a:t>insert</a:t>
            </a:r>
            <a:r>
              <a:rPr lang="en-AU" sz="900" dirty="0"/>
              <a:t>&gt;mins</a:t>
            </a:r>
          </a:p>
        </p:txBody>
      </p:sp>
      <p:sp>
        <p:nvSpPr>
          <p:cNvPr id="2" name="Rectangle 1"/>
          <p:cNvSpPr/>
          <p:nvPr/>
        </p:nvSpPr>
        <p:spPr>
          <a:xfrm>
            <a:off x="174169" y="743598"/>
            <a:ext cx="10441579" cy="535742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AU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2078" y="2360585"/>
            <a:ext cx="2565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&lt;Insert spatial map here&gt;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FB5462A-C429-43C2-9461-5F4D4BFC5158}"/>
              </a:ext>
            </a:extLst>
          </p:cNvPr>
          <p:cNvSpPr/>
          <p:nvPr/>
        </p:nvSpPr>
        <p:spPr>
          <a:xfrm>
            <a:off x="179582" y="93169"/>
            <a:ext cx="11730912" cy="585119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2400" b="1" dirty="0"/>
              <a:t>AREA MAP &lt;SCHOOL/CAMPUS&gt;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5AF97E6-5EDF-4AD0-AF62-55D1D496A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11008" y="1150638"/>
            <a:ext cx="195950" cy="169823"/>
          </a:xfrm>
          <a:prstGeom prst="rect">
            <a:avLst/>
          </a:prstGeom>
        </p:spPr>
      </p:pic>
      <p:cxnSp>
        <p:nvCxnSpPr>
          <p:cNvPr id="18" name="Straight Arrow Connector 17"/>
          <p:cNvCxnSpPr>
            <a:cxnSpLocks/>
          </p:cNvCxnSpPr>
          <p:nvPr/>
        </p:nvCxnSpPr>
        <p:spPr>
          <a:xfrm>
            <a:off x="10957505" y="2877272"/>
            <a:ext cx="254766" cy="0"/>
          </a:xfrm>
          <a:prstGeom prst="straightConnector1">
            <a:avLst/>
          </a:prstGeom>
          <a:ln w="57150">
            <a:solidFill>
              <a:srgbClr val="92D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10979198" y="3654497"/>
            <a:ext cx="233073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10957505" y="4217186"/>
            <a:ext cx="236059" cy="136947"/>
          </a:xfrm>
          <a:prstGeom prst="right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solidFill>
                  <a:schemeClr val="tx1"/>
                </a:solidFill>
              </a:rPr>
              <a:t> </a:t>
            </a:r>
            <a:endParaRPr lang="en-AU" sz="8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5885EE-C748-4BF6-9370-0C5A8D1AD33A}"/>
              </a:ext>
            </a:extLst>
          </p:cNvPr>
          <p:cNvSpPr txBox="1"/>
          <p:nvPr/>
        </p:nvSpPr>
        <p:spPr>
          <a:xfrm>
            <a:off x="10766189" y="691465"/>
            <a:ext cx="18200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Legend</a:t>
            </a:r>
            <a:endParaRPr lang="en-AU" dirty="0">
              <a:solidFill>
                <a:srgbClr val="C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1E87E8-EF88-4BB1-809E-CCEDBA8B13E9}"/>
              </a:ext>
            </a:extLst>
          </p:cNvPr>
          <p:cNvSpPr/>
          <p:nvPr/>
        </p:nvSpPr>
        <p:spPr>
          <a:xfrm>
            <a:off x="8910386" y="6642556"/>
            <a:ext cx="3083609" cy="21544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7436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4872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12309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9745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7181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24617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62053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9489" algn="l" defTabSz="1474872" rtl="0" eaLnBrk="1" latinLnBrk="0" hangingPunct="1">
              <a:defRPr sz="29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tabLst>
                <a:tab pos="2865755" algn="ctr"/>
                <a:tab pos="5731510" algn="r"/>
              </a:tabLst>
            </a:pPr>
            <a:r>
              <a:rPr lang="en-AU" sz="800" cap="all" dirty="0">
                <a:solidFill>
                  <a:srgbClr val="5B9BD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Area Map Template </a:t>
            </a:r>
            <a:r>
              <a:rPr lang="en-AU" sz="800" cap="all" dirty="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| </a:t>
            </a:r>
            <a:r>
              <a:rPr lang="en-AU" sz="800" dirty="0">
                <a:solidFill>
                  <a:srgbClr val="80808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Reviewed AUG 2022</a:t>
            </a:r>
            <a:endParaRPr lang="en-AU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Box 30">
            <a:extLst>
              <a:ext uri="{FF2B5EF4-FFF2-40B4-BE49-F238E27FC236}">
                <a16:creationId xmlns:a16="http://schemas.microsoft.com/office/drawing/2014/main" id="{A2ECB0E0-2EDC-433A-AC61-16F415E8CA50}"/>
              </a:ext>
            </a:extLst>
          </p:cNvPr>
          <p:cNvSpPr txBox="1"/>
          <p:nvPr/>
        </p:nvSpPr>
        <p:spPr>
          <a:xfrm>
            <a:off x="1944913" y="3192085"/>
            <a:ext cx="7252621" cy="2800767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>
                <a:solidFill>
                  <a:srgbClr val="FF0000"/>
                </a:solidFill>
                <a:highlight>
                  <a:srgbClr val="FFFF00"/>
                </a:highlight>
              </a:rPr>
              <a:t>INSTRUCTIONS FOR USING THIS TEMPLATE</a:t>
            </a:r>
          </a:p>
          <a:p>
            <a:pPr algn="ctr"/>
            <a:r>
              <a:rPr lang="en-US" sz="1000" b="1" dirty="0">
                <a:solidFill>
                  <a:srgbClr val="FF0000"/>
                </a:solidFill>
                <a:highlight>
                  <a:srgbClr val="FFFF00"/>
                </a:highlight>
              </a:rPr>
              <a:t> - PLEASE DELETE THIS BOX BEFORE FINALISATION.</a:t>
            </a:r>
          </a:p>
          <a:p>
            <a:endParaRPr lang="en-US" sz="1200" dirty="0"/>
          </a:p>
          <a:p>
            <a:r>
              <a:rPr lang="en-AU" sz="1200" dirty="0"/>
              <a:t>This resource is a guide only and should be used as an aid to develop and supplement your Emergency Management Plan. </a:t>
            </a:r>
            <a:r>
              <a:rPr lang="en-US" sz="1200" dirty="0"/>
              <a:t>Please adapt it as appropriate to ensure relevance to your facility and services. </a:t>
            </a:r>
          </a:p>
          <a:p>
            <a:endParaRPr lang="en-US" sz="1200" dirty="0"/>
          </a:p>
          <a:p>
            <a:r>
              <a:rPr lang="en-A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complete your Area Map: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Insert the </a:t>
            </a:r>
            <a:r>
              <a:rPr lang="en-AU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facility name and map </a:t>
            </a:r>
            <a:r>
              <a:rPr lang="en-A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validation or creation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Insert the map image into the template.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AU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Co</a:t>
            </a:r>
            <a:r>
              <a:rPr lang="en-AU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py and paste the required icons shown in the legend onto the map image and locate them as appropriate.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Vary the template to suit your needs e.g. if you wish to indicate a landmark or develop your own symbols, select ‘Insert’ and then ‘Shape’ from the ribbon at top of screen to add a shape.  If using a new </a:t>
            </a: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symbol, r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emember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to include a description in the Legend.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EF347AE-E1EF-4FFC-A91B-D47626FF036C}"/>
              </a:ext>
            </a:extLst>
          </p:cNvPr>
          <p:cNvSpPr/>
          <p:nvPr/>
        </p:nvSpPr>
        <p:spPr>
          <a:xfrm>
            <a:off x="10911008" y="1588642"/>
            <a:ext cx="240670" cy="16982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</a:t>
            </a:r>
            <a:endParaRPr lang="en-AU" sz="1600" b="1" dirty="0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56E8BAA-B403-450E-8260-FBDCAC91A46D}"/>
              </a:ext>
            </a:extLst>
          </p:cNvPr>
          <p:cNvSpPr/>
          <p:nvPr/>
        </p:nvSpPr>
        <p:spPr>
          <a:xfrm>
            <a:off x="10911008" y="2190762"/>
            <a:ext cx="240670" cy="169823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</a:t>
            </a:r>
            <a:endParaRPr lang="en-AU" sz="1600" b="1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8B4103-EBB3-4BAF-B530-B209E62CD8DB}"/>
              </a:ext>
            </a:extLst>
          </p:cNvPr>
          <p:cNvSpPr txBox="1"/>
          <p:nvPr/>
        </p:nvSpPr>
        <p:spPr>
          <a:xfrm>
            <a:off x="5834742" y="6260047"/>
            <a:ext cx="4781006" cy="369332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900" b="1" cap="all" dirty="0">
                <a:solidFill>
                  <a:schemeClr val="tx1"/>
                </a:solidFill>
              </a:rPr>
              <a:t>Secondary Off-Site Assembly Point:</a:t>
            </a:r>
          </a:p>
          <a:p>
            <a:r>
              <a:rPr lang="en-AU" sz="900" dirty="0"/>
              <a:t>Distance to assembly point: &lt;</a:t>
            </a:r>
            <a:r>
              <a:rPr lang="en-AU" sz="900" b="1" dirty="0"/>
              <a:t>insert</a:t>
            </a:r>
            <a:r>
              <a:rPr lang="en-AU" sz="900" dirty="0"/>
              <a:t>&gt;m     Approx. time to reach assembly point: &lt;</a:t>
            </a:r>
            <a:r>
              <a:rPr lang="en-AU" sz="900" b="1" dirty="0"/>
              <a:t>insert</a:t>
            </a:r>
            <a:r>
              <a:rPr lang="en-AU" sz="900" dirty="0"/>
              <a:t>&gt;mins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90336" y="395131"/>
            <a:ext cx="24858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/>
              <a:t>Validation Date:</a:t>
            </a:r>
            <a:r>
              <a:rPr lang="en-AU" sz="1200" dirty="0">
                <a:solidFill>
                  <a:srgbClr val="FF0000"/>
                </a:solidFill>
              </a:rPr>
              <a:t> </a:t>
            </a:r>
            <a:r>
              <a:rPr lang="en-AU" sz="1200" dirty="0"/>
              <a:t>&lt;insert date here&gt;</a:t>
            </a:r>
          </a:p>
        </p:txBody>
      </p:sp>
    </p:spTree>
    <p:extLst>
      <p:ext uri="{BB962C8B-B14F-4D97-AF65-F5344CB8AC3E}">
        <p14:creationId xmlns:p14="http://schemas.microsoft.com/office/powerpoint/2010/main" val="3220163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bb5ce4db-eb21-467d-b968-528655912a38">107</Topic>
    <Expired xmlns="bb5ce4db-eb21-467d-b968-528655912a38">false</Expir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837B29B15B0F4C8E944F501DC9554C" ma:contentTypeVersion="3" ma:contentTypeDescription="Create a new document." ma:contentTypeScope="" ma:versionID="742c1b615d1c85084ac60a45f7d4878e">
  <xsd:schema xmlns:xsd="http://www.w3.org/2001/XMLSchema" xmlns:xs="http://www.w3.org/2001/XMLSchema" xmlns:p="http://schemas.microsoft.com/office/2006/metadata/properties" xmlns:ns2="bb5ce4db-eb21-467d-b968-528655912a38" targetNamespace="http://schemas.microsoft.com/office/2006/metadata/properties" ma:root="true" ma:fieldsID="16d0a27a9a6b576d2aff482f8eb37c1a" ns2:_="">
    <xsd:import namespace="bb5ce4db-eb21-467d-b968-528655912a38"/>
    <xsd:element name="properties">
      <xsd:complexType>
        <xsd:sequence>
          <xsd:element name="documentManagement">
            <xsd:complexType>
              <xsd:all>
                <xsd:element ref="ns2:Topic"/>
                <xsd:element ref="ns2:Expir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ce4db-eb21-467d-b968-528655912a38" elementFormDefault="qualified">
    <xsd:import namespace="http://schemas.microsoft.com/office/2006/documentManagement/types"/>
    <xsd:import namespace="http://schemas.microsoft.com/office/infopath/2007/PartnerControls"/>
    <xsd:element name="Topic" ma:index="8" ma:displayName="Topic" ma:list="{be22996b-4de5-44e4-8aae-d6a5ca3a4d30}" ma:internalName="Topic" ma:showField="Title">
      <xsd:simpleType>
        <xsd:restriction base="dms:Lookup"/>
      </xsd:simpleType>
    </xsd:element>
    <xsd:element name="Expired" ma:index="10" nillable="true" ma:displayName="Expired" ma:default="0" ma:internalName="Expired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/>
    <Synchronization>Asynchronous</Synchronization>
    <Type>10003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3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10009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9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  <Receiver>
    <Name/>
    <Synchronization>Asynchronous</Synchronization>
    <Type>10103</Type>
    <SequenceNumber>10000</SequenceNumber>
    <Url/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102</Type>
    <SequenceNumber>10000</SequenceNumber>
    <Url/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10105</Type>
    <SequenceNumber>10000</SequenceNumber>
    <Url/>
    <Assembly>RecordPoint.Active.UI, Version=1.0.0.0, Culture=neutral, PublicKeyToken=d49476ae5b650bf3</Assembly>
    <Class>RecordPoint.Active.UI.Events.WorkflowListEventReceiver</Class>
    <Data/>
    <Filter/>
  </Receiver>
  <Receiver>
    <Name/>
    <Synchronization>Synchronous</Synchronization>
    <Type>105</Type>
    <SequenceNumber>10000</SequenceNumber>
    <Url/>
    <Assembly>RecordPoint.Active.UI, Version=1.0.0.0, Culture=neutral, PublicKeyToken=d49476ae5b650bf3</Assembly>
    <Class>RecordPoint.Active.UI.Events.WorkflowListEventReceiver</Class>
    <Data/>
    <Filter/>
  </Receiver>
  <Receiver>
    <Name/>
    <Synchronization>Asynchronous</Synchronization>
    <Type>10002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  <Receiver>
    <Name/>
    <Synchronization>Synchronous</Synchronization>
    <Type>2</Type>
    <SequenceNumber>10000</SequenceNumber>
    <Url/>
    <Assembly>RecordPoint.Active.UI, Version=1.0.0.0, Culture=neutral, PublicKeyToken=d49476ae5b650bf3</Assembly>
    <Class>RecordPoint.Active.UI.Events.WorkflowItemEventReceiver</Class>
    <Data/>
    <Filter/>
  </Receiver>
</spe:Receivers>
</file>

<file path=customXml/itemProps1.xml><?xml version="1.0" encoding="utf-8"?>
<ds:datastoreItem xmlns:ds="http://schemas.openxmlformats.org/officeDocument/2006/customXml" ds:itemID="{0742E7B8-FF99-4441-9D78-EB032C6B23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72B676-E01E-4877-A47E-0DCAC6AD8927}">
  <ds:schemaRefs>
    <ds:schemaRef ds:uri="http://schemas.microsoft.com/sharepoint/v3"/>
    <ds:schemaRef ds:uri="http://schemas.microsoft.com/office/2006/documentManagement/types"/>
    <ds:schemaRef ds:uri="0cef8406-c5f7-4435-841a-750b59bfaa60"/>
    <ds:schemaRef ds:uri="http://www.w3.org/XML/1998/namespace"/>
    <ds:schemaRef ds:uri="0fd33b2d-21e8-4b50-be0c-c57d78551f41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Sharepoint/v3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7D7CEB8-957B-419D-A3A9-5D1D7BB38F3D}"/>
</file>

<file path=customXml/itemProps4.xml><?xml version="1.0" encoding="utf-8"?>
<ds:datastoreItem xmlns:ds="http://schemas.openxmlformats.org/officeDocument/2006/customXml" ds:itemID="{9416CDD0-08F3-4296-B615-0EA821999DE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4102</TotalTime>
  <Words>266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Department of Education and Training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Mackay, Petra A</dc:creator>
  <cp:lastModifiedBy>Paul Casha</cp:lastModifiedBy>
  <cp:revision>14</cp:revision>
  <dcterms:created xsi:type="dcterms:W3CDTF">2018-03-23T03:56:36Z</dcterms:created>
  <dcterms:modified xsi:type="dcterms:W3CDTF">2022-08-25T04:54:23Z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0x0101008D837B29B15B0F4C8E944F501DC9554C</vt:lpwstr>
  </property>
  <property fmtid="{D5CDD505-2E9C-101B-9397-08002B2CF9AE}" pid="3" name="RecordPoint_WorkflowType">
    <vt:lpwstr>ActiveSubmitStub</vt:lpwstr>
  </property>
  <property fmtid="{D5CDD505-2E9C-101B-9397-08002B2CF9AE}" pid="4" name="RecordPoint_ActiveItemSiteId">
    <vt:lpwstr>{61b3ca93-a8bf-4c99-aff3-b46cc7f4149e}</vt:lpwstr>
  </property>
  <property fmtid="{D5CDD505-2E9C-101B-9397-08002B2CF9AE}" pid="5" name="RecordPoint_ActiveItemListId">
    <vt:lpwstr>{0fd33b2d-21e8-4b50-be0c-c57d78551f41}</vt:lpwstr>
  </property>
  <property fmtid="{D5CDD505-2E9C-101B-9397-08002B2CF9AE}" pid="6" name="RecordPoint_ActiveItemUniqueId">
    <vt:lpwstr>{f6d39916-af62-49f0-8d67-9bf67d9d2413}</vt:lpwstr>
  </property>
  <property fmtid="{D5CDD505-2E9C-101B-9397-08002B2CF9AE}" pid="7" name="RecordPoint_ActiveItemWebId">
    <vt:lpwstr>{0cef8406-c5f7-4435-841a-750b59bfaa60}</vt:lpwstr>
  </property>
  <property fmtid="{D5CDD505-2E9C-101B-9397-08002B2CF9AE}" pid="8" name="RecordPoint_RecordNumberSubmitted">
    <vt:lpwstr>R20211749919</vt:lpwstr>
  </property>
  <property fmtid="{D5CDD505-2E9C-101B-9397-08002B2CF9AE}" pid="9" name="RecordPoint_SubmissionCompleted">
    <vt:lpwstr>2021-07-26T17:04:53.7256520+10:00</vt:lpwstr>
  </property>
</Properties>
</file>