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5"/>
  </p:sldMasterIdLst>
  <p:notesMasterIdLst>
    <p:notesMasterId r:id="rId11"/>
  </p:notesMasterIdLst>
  <p:sldIdLst>
    <p:sldId id="256" r:id="rId6"/>
    <p:sldId id="286" r:id="rId7"/>
    <p:sldId id="288" r:id="rId8"/>
    <p:sldId id="287" r:id="rId9"/>
    <p:sldId id="281" r:id="rId1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72" autoAdjust="0"/>
    <p:restoredTop sz="94674"/>
  </p:normalViewPr>
  <p:slideViewPr>
    <p:cSldViewPr snapToGrid="0" snapToObjects="1" showGuides="1">
      <p:cViewPr varScale="1">
        <p:scale>
          <a:sx n="74" d="100"/>
          <a:sy n="74" d="100"/>
        </p:scale>
        <p:origin x="1032"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tableStyles" Target="tableStyles.xml"/><Relationship Id="rId10" Type="http://schemas.openxmlformats.org/officeDocument/2006/relationships/slide" Target="slides/slide5.xml"/><Relationship Id="rId14" Type="http://schemas.openxmlformats.org/officeDocument/2006/relationships/theme" Target="theme/theme1.xml"/><Relationship Id="rId9"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DE74061-3F08-0743-A988-D64990E0D842}" type="datetimeFigureOut">
              <a:rPr lang="en-US" smtClean="0"/>
              <a:t>1/16/2019</a:t>
            </a:fld>
            <a:endParaRPr lang="en-US" dirty="0"/>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CAF6137-3C64-F84A-AC25-1EF7AE85D58B}" type="slidenum">
              <a:rPr lang="en-US" smtClean="0"/>
              <a:t>‹#›</a:t>
            </a:fld>
            <a:endParaRPr lang="en-US" dirty="0"/>
          </a:p>
        </p:txBody>
      </p:sp>
    </p:spTree>
    <p:extLst>
      <p:ext uri="{BB962C8B-B14F-4D97-AF65-F5344CB8AC3E}">
        <p14:creationId xmlns:p14="http://schemas.microsoft.com/office/powerpoint/2010/main" val="667945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ront Cover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23850" y="370045"/>
            <a:ext cx="8461375" cy="790418"/>
          </a:xfrm>
        </p:spPr>
        <p:txBody>
          <a:bodyPr anchor="t">
            <a:normAutofit/>
          </a:bodyPr>
          <a:lstStyle>
            <a:lvl1pPr algn="l">
              <a:defRPr sz="2200"/>
            </a:lvl1pPr>
          </a:lstStyle>
          <a:p>
            <a:r>
              <a:rPr lang="en-US" dirty="0" smtClean="0"/>
              <a:t>CLICK TO EDIT MASTER TITLE STYLE</a:t>
            </a:r>
            <a:endParaRPr lang="en-US" dirty="0"/>
          </a:p>
        </p:txBody>
      </p:sp>
      <p:pic>
        <p:nvPicPr>
          <p:cNvPr id="3" name="Picture 2"/>
          <p:cNvPicPr>
            <a:picLocks noChangeAspect="1"/>
          </p:cNvPicPr>
          <p:nvPr userDrawn="1"/>
        </p:nvPicPr>
        <p:blipFill rotWithShape="1">
          <a:blip r:embed="rId2">
            <a:extLst>
              <a:ext uri="{28A0092B-C50C-407E-A947-70E740481C1C}">
                <a14:useLocalDpi xmlns:a14="http://schemas.microsoft.com/office/drawing/2010/main" val="0"/>
              </a:ext>
            </a:extLst>
          </a:blip>
          <a:srcRect l="3349" r="2991"/>
          <a:stretch/>
        </p:blipFill>
        <p:spPr>
          <a:xfrm>
            <a:off x="0" y="2316480"/>
            <a:ext cx="9144000" cy="3505200"/>
          </a:xfrm>
          <a:prstGeom prst="rect">
            <a:avLst/>
          </a:prstGeom>
        </p:spPr>
      </p:pic>
      <p:pic>
        <p:nvPicPr>
          <p:cNvPr id="4" name="Picture 3"/>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6332451" y="6315262"/>
            <a:ext cx="2451549" cy="360000"/>
          </a:xfrm>
          <a:prstGeom prst="rect">
            <a:avLst/>
          </a:prstGeom>
        </p:spPr>
      </p:pic>
      <p:pic>
        <p:nvPicPr>
          <p:cNvPr id="5" name="Picture 4"/>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25464" y="6306718"/>
            <a:ext cx="1153826" cy="363642"/>
          </a:xfrm>
          <a:prstGeom prst="rect">
            <a:avLst/>
          </a:prstGeom>
        </p:spPr>
      </p:pic>
      <p:sp>
        <p:nvSpPr>
          <p:cNvPr id="6" name="Slide Number Placeholder 5"/>
          <p:cNvSpPr>
            <a:spLocks noGrp="1"/>
          </p:cNvSpPr>
          <p:nvPr>
            <p:ph type="sldNum" sz="quarter" idx="12"/>
          </p:nvPr>
        </p:nvSpPr>
        <p:spPr>
          <a:xfrm>
            <a:off x="4353615" y="6315262"/>
            <a:ext cx="436771" cy="365125"/>
          </a:xfrm>
        </p:spPr>
        <p:txBody>
          <a:bodyPr/>
          <a:lstStyle/>
          <a:p>
            <a:fld id="{FE448C14-457E-5547-BDEF-062413472D2F}" type="slidenum">
              <a:rPr lang="en-US" smtClean="0"/>
              <a:t>‹#›</a:t>
            </a:fld>
            <a:endParaRPr lang="en-US" dirty="0"/>
          </a:p>
        </p:txBody>
      </p:sp>
    </p:spTree>
    <p:extLst>
      <p:ext uri="{BB962C8B-B14F-4D97-AF65-F5344CB8AC3E}">
        <p14:creationId xmlns:p14="http://schemas.microsoft.com/office/powerpoint/2010/main" val="39932719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 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323851" y="1520824"/>
            <a:ext cx="8461374" cy="4608514"/>
          </a:xfrm>
          <a:prstGeom prst="rect">
            <a:avLst/>
          </a:prstGeom>
        </p:spPr>
        <p:txBody>
          <a:bodyPr/>
          <a:lstStyle>
            <a:lvl1pPr>
              <a:defRPr sz="20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2"/>
          </p:nvPr>
        </p:nvSpPr>
        <p:spPr>
          <a:xfrm>
            <a:off x="4353615" y="6315262"/>
            <a:ext cx="436771" cy="365125"/>
          </a:xfrm>
        </p:spPr>
        <p:txBody>
          <a:bodyPr/>
          <a:lstStyle/>
          <a:p>
            <a:fld id="{FE448C14-457E-5547-BDEF-062413472D2F}" type="slidenum">
              <a:rPr lang="en-US" smtClean="0"/>
              <a:t>‹#›</a:t>
            </a:fld>
            <a:endParaRPr lang="en-US" dirty="0"/>
          </a:p>
        </p:txBody>
      </p:sp>
    </p:spTree>
    <p:extLst>
      <p:ext uri="{BB962C8B-B14F-4D97-AF65-F5344CB8AC3E}">
        <p14:creationId xmlns:p14="http://schemas.microsoft.com/office/powerpoint/2010/main" val="6057526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323851" y="1520824"/>
            <a:ext cx="4032249" cy="4608514"/>
          </a:xfrm>
          <a:prstGeom prst="rect">
            <a:avLst/>
          </a:prstGeom>
        </p:spPr>
        <p:txBody>
          <a:bodyPr/>
          <a:lstStyle>
            <a:lvl1pPr>
              <a:defRPr sz="20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FE448C14-457E-5547-BDEF-062413472D2F}" type="slidenum">
              <a:rPr lang="en-US" smtClean="0"/>
              <a:t>‹#›</a:t>
            </a:fld>
            <a:endParaRPr lang="en-US" dirty="0"/>
          </a:p>
        </p:txBody>
      </p:sp>
      <p:sp>
        <p:nvSpPr>
          <p:cNvPr id="5" name="Text Placeholder 4"/>
          <p:cNvSpPr>
            <a:spLocks noGrp="1"/>
          </p:cNvSpPr>
          <p:nvPr>
            <p:ph type="body" sz="quarter" idx="13"/>
          </p:nvPr>
        </p:nvSpPr>
        <p:spPr>
          <a:xfrm>
            <a:off x="4716463" y="1520824"/>
            <a:ext cx="4068762" cy="460851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94792184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 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323852" y="1520824"/>
            <a:ext cx="2555873" cy="4608514"/>
          </a:xfrm>
          <a:prstGeom prst="rect">
            <a:avLst/>
          </a:prstGeom>
        </p:spPr>
        <p:txBody>
          <a:bodyPr/>
          <a:lstStyle>
            <a:lvl1pPr>
              <a:defRPr sz="20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FE448C14-457E-5547-BDEF-062413472D2F}" type="slidenum">
              <a:rPr lang="en-US" smtClean="0"/>
              <a:t>‹#›</a:t>
            </a:fld>
            <a:endParaRPr lang="en-US" dirty="0"/>
          </a:p>
        </p:txBody>
      </p:sp>
      <p:sp>
        <p:nvSpPr>
          <p:cNvPr id="5" name="Text Placeholder 4"/>
          <p:cNvSpPr>
            <a:spLocks noGrp="1"/>
          </p:cNvSpPr>
          <p:nvPr>
            <p:ph type="body" sz="quarter" idx="13"/>
          </p:nvPr>
        </p:nvSpPr>
        <p:spPr>
          <a:xfrm>
            <a:off x="6184693" y="1520824"/>
            <a:ext cx="2600531" cy="46085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4"/>
          </p:nvPr>
        </p:nvSpPr>
        <p:spPr>
          <a:xfrm>
            <a:off x="3240088" y="1520825"/>
            <a:ext cx="2584240" cy="4608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229310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a:extLst>
              <a:ext uri="{28A0092B-C50C-407E-A947-70E740481C1C}">
                <a14:useLocalDpi xmlns:a14="http://schemas.microsoft.com/office/drawing/2010/main" val="0"/>
              </a:ext>
            </a:extLst>
          </a:blip>
          <a:srcRect l="14812" t="7890"/>
          <a:stretch/>
        </p:blipFill>
        <p:spPr>
          <a:xfrm flipH="1">
            <a:off x="-546582" y="-10160"/>
            <a:ext cx="9710902" cy="6949440"/>
          </a:xfrm>
          <a:prstGeom prst="rect">
            <a:avLst/>
          </a:prstGeom>
        </p:spPr>
      </p:pic>
      <p:sp>
        <p:nvSpPr>
          <p:cNvPr id="3" name="Text Placeholder 2"/>
          <p:cNvSpPr>
            <a:spLocks noGrp="1"/>
          </p:cNvSpPr>
          <p:nvPr>
            <p:ph type="body" idx="1" hasCustomPrompt="1"/>
          </p:nvPr>
        </p:nvSpPr>
        <p:spPr>
          <a:xfrm>
            <a:off x="323850" y="379730"/>
            <a:ext cx="4032250" cy="1187450"/>
          </a:xfrm>
          <a:prstGeom prst="rect">
            <a:avLst/>
          </a:prstGeom>
        </p:spPr>
        <p:txBody>
          <a:bodyPr>
            <a:normAutofit/>
          </a:bodyPr>
          <a:lstStyle>
            <a:lvl1pPr marL="0" indent="0">
              <a:buNone/>
              <a:defRPr sz="22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1812856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ack Cover">
    <p:bg>
      <p:bgPr>
        <a:solidFill>
          <a:schemeClr val="tx1"/>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58064" y="6306718"/>
            <a:ext cx="2425936" cy="356400"/>
          </a:xfrm>
          <a:prstGeom prst="rect">
            <a:avLst/>
          </a:prstGeom>
        </p:spPr>
      </p:pic>
    </p:spTree>
    <p:extLst>
      <p:ext uri="{BB962C8B-B14F-4D97-AF65-F5344CB8AC3E}">
        <p14:creationId xmlns:p14="http://schemas.microsoft.com/office/powerpoint/2010/main" val="1821805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8">
            <a:extLst>
              <a:ext uri="{28A0092B-C50C-407E-A947-70E740481C1C}">
                <a14:useLocalDpi xmlns:a14="http://schemas.microsoft.com/office/drawing/2010/main" val="0"/>
              </a:ext>
            </a:extLst>
          </a:blip>
          <a:srcRect t="24666"/>
          <a:stretch/>
        </p:blipFill>
        <p:spPr>
          <a:xfrm>
            <a:off x="7689555" y="0"/>
            <a:ext cx="1458954" cy="1473200"/>
          </a:xfrm>
          <a:prstGeom prst="rect">
            <a:avLst/>
          </a:prstGeom>
        </p:spPr>
      </p:pic>
      <p:pic>
        <p:nvPicPr>
          <p:cNvPr id="7" name="Picture 6"/>
          <p:cNvPicPr>
            <a:picLocks noChangeAspect="1"/>
          </p:cNvPicPr>
          <p:nvPr userDrawn="1"/>
        </p:nvPicPr>
        <p:blipFill>
          <a:blip r:embed="rId9" cstate="print">
            <a:extLst>
              <a:ext uri="{28A0092B-C50C-407E-A947-70E740481C1C}">
                <a14:useLocalDpi xmlns:a14="http://schemas.microsoft.com/office/drawing/2010/main"/>
              </a:ext>
            </a:extLst>
          </a:blip>
          <a:stretch>
            <a:fillRect/>
          </a:stretch>
        </p:blipFill>
        <p:spPr>
          <a:xfrm>
            <a:off x="6332451" y="6315262"/>
            <a:ext cx="2451549" cy="360000"/>
          </a:xfrm>
          <a:prstGeom prst="rect">
            <a:avLst/>
          </a:prstGeom>
        </p:spPr>
      </p:pic>
      <p:sp>
        <p:nvSpPr>
          <p:cNvPr id="2" name="Title Placeholder 1"/>
          <p:cNvSpPr>
            <a:spLocks noGrp="1"/>
          </p:cNvSpPr>
          <p:nvPr>
            <p:ph type="title"/>
          </p:nvPr>
        </p:nvSpPr>
        <p:spPr>
          <a:xfrm>
            <a:off x="323851" y="372130"/>
            <a:ext cx="8460150" cy="788333"/>
          </a:xfrm>
          <a:prstGeom prst="rect">
            <a:avLst/>
          </a:prstGeom>
        </p:spPr>
        <p:txBody>
          <a:bodyPr vert="horz" lIns="90000" tIns="0" rIns="91440" bIns="0" rtlCol="0" anchor="t">
            <a:normAutofit/>
          </a:bodyPr>
          <a:lstStyle/>
          <a:p>
            <a:r>
              <a:rPr lang="en-US" dirty="0" smtClean="0"/>
              <a:t>CLICK TO EDIT MASTER TITLE</a:t>
            </a:r>
            <a:endParaRPr lang="en-US" dirty="0"/>
          </a:p>
        </p:txBody>
      </p:sp>
      <p:sp>
        <p:nvSpPr>
          <p:cNvPr id="6" name="Slide Number Placeholder 5"/>
          <p:cNvSpPr>
            <a:spLocks noGrp="1"/>
          </p:cNvSpPr>
          <p:nvPr>
            <p:ph type="sldNum" sz="quarter" idx="4"/>
          </p:nvPr>
        </p:nvSpPr>
        <p:spPr>
          <a:xfrm>
            <a:off x="4353615" y="6315262"/>
            <a:ext cx="436771" cy="365125"/>
          </a:xfrm>
          <a:prstGeom prst="rect">
            <a:avLst/>
          </a:prstGeom>
        </p:spPr>
        <p:txBody>
          <a:bodyPr vert="horz" lIns="91440" tIns="45720" rIns="91440" bIns="45720" rtlCol="0" anchor="ctr"/>
          <a:lstStyle>
            <a:lvl1pPr algn="ctr">
              <a:defRPr sz="1200">
                <a:solidFill>
                  <a:schemeClr val="tx2"/>
                </a:solidFill>
              </a:defRPr>
            </a:lvl1pPr>
          </a:lstStyle>
          <a:p>
            <a:fld id="{3DA24533-5F6B-C74A-A407-C6E152561DB3}" type="slidenum">
              <a:rPr lang="en-US" smtClean="0"/>
              <a:pPr/>
              <a:t>‹#›</a:t>
            </a:fld>
            <a:endParaRPr lang="en-US" dirty="0"/>
          </a:p>
        </p:txBody>
      </p:sp>
      <p:sp>
        <p:nvSpPr>
          <p:cNvPr id="15" name="Text Placeholder 14"/>
          <p:cNvSpPr>
            <a:spLocks noGrp="1"/>
          </p:cNvSpPr>
          <p:nvPr>
            <p:ph type="body" idx="1"/>
          </p:nvPr>
        </p:nvSpPr>
        <p:spPr>
          <a:xfrm>
            <a:off x="323849" y="1520824"/>
            <a:ext cx="8460151" cy="460851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3" name="Picture 2"/>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325464" y="6306718"/>
            <a:ext cx="1153826" cy="363642"/>
          </a:xfrm>
          <a:prstGeom prst="rect">
            <a:avLst/>
          </a:prstGeom>
        </p:spPr>
      </p:pic>
    </p:spTree>
    <p:extLst>
      <p:ext uri="{BB962C8B-B14F-4D97-AF65-F5344CB8AC3E}">
        <p14:creationId xmlns:p14="http://schemas.microsoft.com/office/powerpoint/2010/main" val="19373205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4" r:id="rId3"/>
    <p:sldLayoutId id="2147483675" r:id="rId4"/>
    <p:sldLayoutId id="2147483663" r:id="rId5"/>
    <p:sldLayoutId id="2147483685" r:id="rId6"/>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2200" b="1" i="0" kern="1200" baseline="0">
          <a:solidFill>
            <a:schemeClr val="tx1"/>
          </a:solidFill>
          <a:latin typeface="Arial" charset="0"/>
          <a:ea typeface="Arial" charset="0"/>
          <a:cs typeface="Arial" charset="0"/>
        </a:defRPr>
      </a:lvl1pPr>
    </p:titleStyle>
    <p:bodyStyle>
      <a:lvl1pPr marL="0" indent="0" algn="l" defTabSz="914400" rtl="0" eaLnBrk="1" latinLnBrk="0" hangingPunct="1">
        <a:lnSpc>
          <a:spcPct val="100000"/>
        </a:lnSpc>
        <a:spcBef>
          <a:spcPts val="1000"/>
        </a:spcBef>
        <a:buFont typeface="Arial" panose="020B0604020202020204" pitchFamily="34" charset="0"/>
        <a:buNone/>
        <a:defRPr sz="2000" kern="1200">
          <a:solidFill>
            <a:schemeClr val="tx1"/>
          </a:solidFill>
          <a:latin typeface="Arial" charset="0"/>
          <a:ea typeface="Arial" charset="0"/>
          <a:cs typeface="Arial" charset="0"/>
        </a:defRPr>
      </a:lvl1pPr>
      <a:lvl2pPr marL="0" indent="0" algn="l" defTabSz="914400" rtl="0" eaLnBrk="1" latinLnBrk="0" hangingPunct="1">
        <a:lnSpc>
          <a:spcPct val="100000"/>
        </a:lnSpc>
        <a:spcBef>
          <a:spcPts val="500"/>
        </a:spcBef>
        <a:buFont typeface="Arial" panose="020B0604020202020204" pitchFamily="34" charset="0"/>
        <a:buNone/>
        <a:defRPr sz="1400" kern="1200">
          <a:solidFill>
            <a:schemeClr val="tx2"/>
          </a:solidFill>
          <a:latin typeface="Arial" charset="0"/>
          <a:ea typeface="Arial" charset="0"/>
          <a:cs typeface="Arial" charset="0"/>
        </a:defRPr>
      </a:lvl2pPr>
      <a:lvl3pPr marL="0" indent="-180000" algn="l" defTabSz="914400" rtl="0" eaLnBrk="1" latinLnBrk="0" hangingPunct="1">
        <a:lnSpc>
          <a:spcPct val="100000"/>
        </a:lnSpc>
        <a:spcBef>
          <a:spcPts val="600"/>
        </a:spcBef>
        <a:buFont typeface="Arial" panose="020B0604020202020204" pitchFamily="34" charset="0"/>
        <a:buChar char="•"/>
        <a:defRPr sz="1400" kern="1200">
          <a:solidFill>
            <a:schemeClr val="tx2"/>
          </a:solidFill>
          <a:latin typeface="Arial" charset="0"/>
          <a:ea typeface="Arial" charset="0"/>
          <a:cs typeface="Arial" charset="0"/>
        </a:defRPr>
      </a:lvl3pPr>
      <a:lvl4pPr marL="360000" indent="-180000" algn="l" defTabSz="914400" rtl="0" eaLnBrk="1" latinLnBrk="0" hangingPunct="1">
        <a:lnSpc>
          <a:spcPct val="100000"/>
        </a:lnSpc>
        <a:spcBef>
          <a:spcPts val="500"/>
        </a:spcBef>
        <a:buFont typeface="Courier New" charset="0"/>
        <a:buChar char="o"/>
        <a:defRPr sz="1400" kern="1200" baseline="0">
          <a:solidFill>
            <a:schemeClr val="tx2"/>
          </a:solidFill>
          <a:latin typeface="Arial" charset="0"/>
          <a:ea typeface="Arial" charset="0"/>
          <a:cs typeface="Arial" charset="0"/>
        </a:defRPr>
      </a:lvl4pPr>
      <a:lvl5pPr marL="540000" indent="-180000" algn="l" defTabSz="914400" rtl="0" eaLnBrk="1" latinLnBrk="0" hangingPunct="1">
        <a:lnSpc>
          <a:spcPct val="100000"/>
        </a:lnSpc>
        <a:spcBef>
          <a:spcPts val="500"/>
        </a:spcBef>
        <a:buFont typeface=".AppleSystemUIFont" charset="-120"/>
        <a:buChar char="–"/>
        <a:defRPr sz="1400" kern="1200">
          <a:solidFill>
            <a:schemeClr val="tx2"/>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04" userDrawn="1">
          <p15:clr>
            <a:srgbClr val="F26B43"/>
          </p15:clr>
        </p15:guide>
        <p15:guide id="2" pos="1587" userDrawn="1">
          <p15:clr>
            <a:srgbClr val="F26B43"/>
          </p15:clr>
        </p15:guide>
        <p15:guide id="3" pos="1360" userDrawn="1">
          <p15:clr>
            <a:srgbClr val="F26B43"/>
          </p15:clr>
        </p15:guide>
        <p15:guide id="4" pos="2971" userDrawn="1">
          <p15:clr>
            <a:srgbClr val="F26B43"/>
          </p15:clr>
        </p15:guide>
        <p15:guide id="5" pos="2744" userDrawn="1">
          <p15:clr>
            <a:srgbClr val="F26B43"/>
          </p15:clr>
        </p15:guide>
        <p15:guide id="6" pos="5534" userDrawn="1">
          <p15:clr>
            <a:srgbClr val="F26B43"/>
          </p15:clr>
        </p15:guide>
        <p15:guide id="7" orient="horz" pos="232" userDrawn="1">
          <p15:clr>
            <a:srgbClr val="F26B43"/>
          </p15:clr>
        </p15:guide>
        <p15:guide id="8" pos="4377" userDrawn="1">
          <p15:clr>
            <a:srgbClr val="F26B43"/>
          </p15:clr>
        </p15:guide>
        <p15:guide id="9" pos="4127" userDrawn="1">
          <p15:clr>
            <a:srgbClr val="F26B43"/>
          </p15:clr>
        </p15:guide>
        <p15:guide id="10" pos="1814" userDrawn="1">
          <p15:clr>
            <a:srgbClr val="F26B43"/>
          </p15:clr>
        </p15:guide>
        <p15:guide id="11" pos="2041" userDrawn="1">
          <p15:clr>
            <a:srgbClr val="F26B43"/>
          </p15:clr>
        </p15:guide>
        <p15:guide id="12" orient="horz" pos="731" userDrawn="1">
          <p15:clr>
            <a:srgbClr val="F26B43"/>
          </p15:clr>
        </p15:guide>
        <p15:guide id="13" orient="horz" pos="958" userDrawn="1">
          <p15:clr>
            <a:srgbClr val="F26B43"/>
          </p15:clr>
        </p15:guide>
        <p15:guide id="14" orient="horz" pos="4201" userDrawn="1">
          <p15:clr>
            <a:srgbClr val="F26B43"/>
          </p15:clr>
        </p15:guide>
        <p15:guide id="15" orient="horz" pos="3974" userDrawn="1">
          <p15:clr>
            <a:srgbClr val="F26B43"/>
          </p15:clr>
        </p15:guide>
        <p15:guide id="16" orient="horz" pos="3861" userDrawn="1">
          <p15:clr>
            <a:srgbClr val="F26B43"/>
          </p15:clr>
        </p15:guide>
        <p15:guide id="17" orient="horz" pos="2432" userDrawn="1">
          <p15:clr>
            <a:srgbClr val="F26B43"/>
          </p15:clr>
        </p15:guide>
        <p15:guide id="18" orient="horz" pos="168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908" y="350821"/>
            <a:ext cx="8461375" cy="477315"/>
          </a:xfrm>
        </p:spPr>
        <p:txBody>
          <a:bodyPr>
            <a:noAutofit/>
          </a:bodyPr>
          <a:lstStyle/>
          <a:p>
            <a:pPr>
              <a:lnSpc>
                <a:spcPct val="100000"/>
              </a:lnSpc>
              <a:spcAft>
                <a:spcPts val="4000"/>
              </a:spcAft>
            </a:pPr>
            <a:r>
              <a:rPr lang="en-US" dirty="0" smtClean="0"/>
              <a:t>Teaching arrangements on professional practice days  </a:t>
            </a:r>
            <a:br>
              <a:rPr lang="en-US" dirty="0" smtClean="0"/>
            </a:br>
            <a:r>
              <a:rPr lang="en-US" dirty="0" smtClean="0"/>
              <a:t/>
            </a:r>
            <a:br>
              <a:rPr lang="en-US" dirty="0" smtClean="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17347491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Introduction of professional practice days </a:t>
            </a:r>
            <a:br>
              <a:rPr lang="en-AU" dirty="0" smtClean="0"/>
            </a:br>
            <a:endParaRPr lang="en-AU"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AU" dirty="0">
                <a:solidFill>
                  <a:schemeClr val="tx2"/>
                </a:solidFill>
              </a:rPr>
              <a:t>In the Education State, we achieve excellence by consistently focusing on improving the achievements of learners across Victoria, whether it is through improving the quality of educational services or changing the way we teach</a:t>
            </a:r>
            <a:r>
              <a:rPr lang="en-AU" dirty="0" smtClean="0">
                <a:solidFill>
                  <a:schemeClr val="tx2"/>
                </a:solidFill>
              </a:rPr>
              <a:t>.</a:t>
            </a:r>
          </a:p>
          <a:p>
            <a:pPr marL="342900" indent="-342900">
              <a:buFont typeface="Arial" panose="020B0604020202020204" pitchFamily="34" charset="0"/>
              <a:buChar char="•"/>
            </a:pPr>
            <a:endParaRPr lang="en-AU" dirty="0">
              <a:solidFill>
                <a:schemeClr val="tx2"/>
              </a:solidFill>
            </a:endParaRPr>
          </a:p>
          <a:p>
            <a:pPr marL="342900" indent="-342900">
              <a:buFont typeface="Arial" panose="020B0604020202020204" pitchFamily="34" charset="0"/>
              <a:buChar char="•"/>
            </a:pPr>
            <a:r>
              <a:rPr lang="en-AU" dirty="0">
                <a:solidFill>
                  <a:schemeClr val="tx2"/>
                </a:solidFill>
              </a:rPr>
              <a:t>The most important thing we can do to improve student outcomes is to develop and improve the skills of our teachers</a:t>
            </a:r>
            <a:r>
              <a:rPr lang="en-AU" dirty="0" smtClean="0">
                <a:solidFill>
                  <a:schemeClr val="tx2"/>
                </a:solidFill>
              </a:rPr>
              <a:t>.</a:t>
            </a:r>
          </a:p>
          <a:p>
            <a:pPr marL="342900" indent="-342900">
              <a:buFont typeface="Arial" panose="020B0604020202020204" pitchFamily="34" charset="0"/>
              <a:buChar char="•"/>
            </a:pPr>
            <a:endParaRPr lang="en-AU" dirty="0" smtClean="0">
              <a:solidFill>
                <a:schemeClr val="tx2"/>
              </a:solidFill>
            </a:endParaRPr>
          </a:p>
          <a:p>
            <a:pPr marL="342900" indent="-342900">
              <a:buFont typeface="Arial" panose="020B0604020202020204" pitchFamily="34" charset="0"/>
              <a:buChar char="•"/>
            </a:pPr>
            <a:r>
              <a:rPr lang="en-AU" dirty="0">
                <a:solidFill>
                  <a:schemeClr val="tx2"/>
                </a:solidFill>
              </a:rPr>
              <a:t>To ensure we support the learning and development of not only our students, but our teachers too; we are committed to providing professional development opportunities for our </a:t>
            </a:r>
            <a:r>
              <a:rPr lang="en-AU" dirty="0" smtClean="0">
                <a:solidFill>
                  <a:schemeClr val="tx2"/>
                </a:solidFill>
              </a:rPr>
              <a:t>teachers. </a:t>
            </a:r>
            <a:endParaRPr lang="en-AU" dirty="0">
              <a:solidFill>
                <a:schemeClr val="tx2"/>
              </a:solidFill>
            </a:endParaRPr>
          </a:p>
          <a:p>
            <a:pPr marL="342900" indent="-342900">
              <a:buFont typeface="Arial" panose="020B0604020202020204" pitchFamily="34" charset="0"/>
              <a:buChar char="•"/>
            </a:pPr>
            <a:endParaRPr lang="en-AU" dirty="0"/>
          </a:p>
          <a:p>
            <a:pPr marL="342900" indent="-342900">
              <a:buFont typeface="Arial" panose="020B0604020202020204" pitchFamily="34" charset="0"/>
              <a:buChar char="•"/>
            </a:pPr>
            <a:endParaRPr lang="en-AU" dirty="0"/>
          </a:p>
          <a:p>
            <a:pPr marL="342900" indent="-342900">
              <a:buFont typeface="Arial" panose="020B0604020202020204" pitchFamily="34" charset="0"/>
              <a:buChar char="•"/>
            </a:pPr>
            <a:endParaRPr lang="en-AU" dirty="0"/>
          </a:p>
        </p:txBody>
      </p:sp>
      <p:sp>
        <p:nvSpPr>
          <p:cNvPr id="4" name="Slide Number Placeholder 3"/>
          <p:cNvSpPr>
            <a:spLocks noGrp="1"/>
          </p:cNvSpPr>
          <p:nvPr>
            <p:ph type="sldNum" sz="quarter" idx="12"/>
          </p:nvPr>
        </p:nvSpPr>
        <p:spPr/>
        <p:txBody>
          <a:bodyPr/>
          <a:lstStyle/>
          <a:p>
            <a:fld id="{FE448C14-457E-5547-BDEF-062413472D2F}" type="slidenum">
              <a:rPr lang="en-US" smtClean="0"/>
              <a:t>2</a:t>
            </a:fld>
            <a:endParaRPr lang="en-US" dirty="0"/>
          </a:p>
        </p:txBody>
      </p:sp>
    </p:spTree>
    <p:extLst>
      <p:ext uri="{BB962C8B-B14F-4D97-AF65-F5344CB8AC3E}">
        <p14:creationId xmlns:p14="http://schemas.microsoft.com/office/powerpoint/2010/main" val="2574758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Introduction of professional practice days</a:t>
            </a:r>
            <a:endParaRPr lang="en-AU" dirty="0"/>
          </a:p>
        </p:txBody>
      </p:sp>
      <p:sp>
        <p:nvSpPr>
          <p:cNvPr id="3" name="Content Placeholder 2"/>
          <p:cNvSpPr>
            <a:spLocks noGrp="1"/>
          </p:cNvSpPr>
          <p:nvPr>
            <p:ph idx="1"/>
          </p:nvPr>
        </p:nvSpPr>
        <p:spPr>
          <a:xfrm>
            <a:off x="323851" y="1444806"/>
            <a:ext cx="8461374" cy="4608514"/>
          </a:xfrm>
        </p:spPr>
        <p:txBody>
          <a:bodyPr/>
          <a:lstStyle/>
          <a:p>
            <a:pPr marL="342900" indent="-342900">
              <a:buFont typeface="Arial" panose="020B0604020202020204" pitchFamily="34" charset="0"/>
              <a:buChar char="•"/>
            </a:pPr>
            <a:r>
              <a:rPr lang="en-AU" dirty="0" smtClean="0">
                <a:solidFill>
                  <a:schemeClr val="tx2"/>
                </a:solidFill>
              </a:rPr>
              <a:t>From 2018, teachers </a:t>
            </a:r>
            <a:r>
              <a:rPr lang="en-AU" dirty="0">
                <a:solidFill>
                  <a:schemeClr val="tx2"/>
                </a:solidFill>
              </a:rPr>
              <a:t>will spend four days per year further developing their skills in areas that are aligned to the school priorities. Students will directly benefit from these improvements in their daily learning</a:t>
            </a:r>
            <a:r>
              <a:rPr lang="en-AU" dirty="0" smtClean="0">
                <a:solidFill>
                  <a:schemeClr val="tx2"/>
                </a:solidFill>
              </a:rPr>
              <a:t>.</a:t>
            </a:r>
          </a:p>
          <a:p>
            <a:pPr marL="342900" indent="-342900">
              <a:buFont typeface="Arial" panose="020B0604020202020204" pitchFamily="34" charset="0"/>
              <a:buChar char="•"/>
            </a:pPr>
            <a:endParaRPr lang="en-AU" dirty="0" smtClean="0">
              <a:solidFill>
                <a:schemeClr val="tx2"/>
              </a:solidFill>
            </a:endParaRPr>
          </a:p>
          <a:p>
            <a:pPr marL="342900" indent="-342900">
              <a:buFont typeface="Arial" panose="020B0604020202020204" pitchFamily="34" charset="0"/>
              <a:buChar char="•"/>
            </a:pPr>
            <a:r>
              <a:rPr lang="en-AU" dirty="0" smtClean="0">
                <a:solidFill>
                  <a:schemeClr val="tx2"/>
                </a:solidFill>
              </a:rPr>
              <a:t>The professional practice days are an opportunity for teachers to work collaboratively to improve their teaching practice.</a:t>
            </a:r>
          </a:p>
          <a:p>
            <a:pPr marL="342900" indent="-342900">
              <a:buFont typeface="Arial" panose="020B0604020202020204" pitchFamily="34" charset="0"/>
              <a:buChar char="•"/>
            </a:pPr>
            <a:endParaRPr lang="en-AU" dirty="0" smtClean="0">
              <a:solidFill>
                <a:schemeClr val="tx2"/>
              </a:solidFill>
            </a:endParaRPr>
          </a:p>
          <a:p>
            <a:pPr marL="342900" indent="-342900">
              <a:buFont typeface="Arial" panose="020B0604020202020204" pitchFamily="34" charset="0"/>
              <a:buChar char="•"/>
            </a:pPr>
            <a:r>
              <a:rPr lang="en-AU" dirty="0" smtClean="0">
                <a:solidFill>
                  <a:schemeClr val="tx2"/>
                </a:solidFill>
              </a:rPr>
              <a:t>The days are being scheduled ahead of time to ensure there is minimal impact.</a:t>
            </a:r>
          </a:p>
          <a:p>
            <a:pPr marL="342900" indent="-342900">
              <a:buFont typeface="Arial" panose="020B0604020202020204" pitchFamily="34" charset="0"/>
              <a:buChar char="•"/>
            </a:pPr>
            <a:endParaRPr lang="en-AU" dirty="0" smtClean="0">
              <a:solidFill>
                <a:schemeClr val="tx2"/>
              </a:solidFill>
            </a:endParaRPr>
          </a:p>
          <a:p>
            <a:pPr marL="342900" indent="-342900">
              <a:buFont typeface="Arial" panose="020B0604020202020204" pitchFamily="34" charset="0"/>
              <a:buChar char="•"/>
            </a:pPr>
            <a:r>
              <a:rPr lang="en-AU" dirty="0" smtClean="0">
                <a:solidFill>
                  <a:schemeClr val="tx2"/>
                </a:solidFill>
              </a:rPr>
              <a:t>There is a learning plan in place to ensure education continues as usual in the classroom.</a:t>
            </a:r>
          </a:p>
          <a:p>
            <a:pPr marL="342900" indent="-342900">
              <a:buFont typeface="Arial" panose="020B0604020202020204" pitchFamily="34" charset="0"/>
              <a:buChar char="•"/>
            </a:pPr>
            <a:endParaRPr lang="en-AU" dirty="0" smtClean="0">
              <a:solidFill>
                <a:schemeClr val="tx2"/>
              </a:solidFill>
            </a:endParaRPr>
          </a:p>
          <a:p>
            <a:pPr marL="342900" indent="-342900">
              <a:buFont typeface="Arial" panose="020B0604020202020204" pitchFamily="34" charset="0"/>
              <a:buChar char="•"/>
            </a:pPr>
            <a:endParaRPr lang="en-AU" dirty="0"/>
          </a:p>
          <a:p>
            <a:pPr marL="342900" indent="-342900">
              <a:buFont typeface="Arial" panose="020B0604020202020204" pitchFamily="34" charset="0"/>
              <a:buChar char="•"/>
            </a:pPr>
            <a:endParaRPr lang="en-AU" dirty="0"/>
          </a:p>
          <a:p>
            <a:pPr marL="342900" indent="-342900">
              <a:buFont typeface="Arial" panose="020B0604020202020204" pitchFamily="34" charset="0"/>
              <a:buChar char="•"/>
            </a:pPr>
            <a:endParaRPr lang="en-AU" dirty="0"/>
          </a:p>
        </p:txBody>
      </p:sp>
      <p:sp>
        <p:nvSpPr>
          <p:cNvPr id="4" name="Slide Number Placeholder 3"/>
          <p:cNvSpPr>
            <a:spLocks noGrp="1"/>
          </p:cNvSpPr>
          <p:nvPr>
            <p:ph type="sldNum" sz="quarter" idx="12"/>
          </p:nvPr>
        </p:nvSpPr>
        <p:spPr/>
        <p:txBody>
          <a:bodyPr/>
          <a:lstStyle/>
          <a:p>
            <a:fld id="{FE448C14-457E-5547-BDEF-062413472D2F}" type="slidenum">
              <a:rPr lang="en-US" smtClean="0"/>
              <a:t>3</a:t>
            </a:fld>
            <a:endParaRPr lang="en-US" dirty="0"/>
          </a:p>
        </p:txBody>
      </p:sp>
    </p:spTree>
    <p:extLst>
      <p:ext uri="{BB962C8B-B14F-4D97-AF65-F5344CB8AC3E}">
        <p14:creationId xmlns:p14="http://schemas.microsoft.com/office/powerpoint/2010/main" val="3130301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Professional practice days at our school</a:t>
            </a:r>
            <a:endParaRPr lang="en-AU" dirty="0"/>
          </a:p>
        </p:txBody>
      </p:sp>
      <p:sp>
        <p:nvSpPr>
          <p:cNvPr id="3" name="Content Placeholder 2"/>
          <p:cNvSpPr>
            <a:spLocks noGrp="1"/>
          </p:cNvSpPr>
          <p:nvPr>
            <p:ph idx="1"/>
          </p:nvPr>
        </p:nvSpPr>
        <p:spPr/>
        <p:txBody>
          <a:bodyPr/>
          <a:lstStyle/>
          <a:p>
            <a:r>
              <a:rPr lang="en-AU" i="1" dirty="0" smtClean="0">
                <a:solidFill>
                  <a:schemeClr val="tx2"/>
                </a:solidFill>
              </a:rPr>
              <a:t>Principals – use this space to outline the approach your school is taking to implementing teaching arrangements on the professional practice days. </a:t>
            </a:r>
          </a:p>
          <a:p>
            <a:endParaRPr lang="en-AU" i="1" dirty="0">
              <a:solidFill>
                <a:schemeClr val="tx2"/>
              </a:solidFill>
            </a:endParaRPr>
          </a:p>
          <a:p>
            <a:r>
              <a:rPr lang="en-AU" i="1" dirty="0" smtClean="0">
                <a:solidFill>
                  <a:schemeClr val="tx2"/>
                </a:solidFill>
              </a:rPr>
              <a:t>Please also include the contact details of the school should parents have any questions about the </a:t>
            </a:r>
            <a:r>
              <a:rPr lang="en-AU" i="1" smtClean="0">
                <a:solidFill>
                  <a:schemeClr val="tx2"/>
                </a:solidFill>
              </a:rPr>
              <a:t>professional practice days.</a:t>
            </a:r>
            <a:endParaRPr lang="en-AU" i="1" dirty="0">
              <a:solidFill>
                <a:schemeClr val="tx2"/>
              </a:solidFill>
            </a:endParaRPr>
          </a:p>
        </p:txBody>
      </p:sp>
      <p:sp>
        <p:nvSpPr>
          <p:cNvPr id="4" name="Slide Number Placeholder 3"/>
          <p:cNvSpPr>
            <a:spLocks noGrp="1"/>
          </p:cNvSpPr>
          <p:nvPr>
            <p:ph type="sldNum" sz="quarter" idx="12"/>
          </p:nvPr>
        </p:nvSpPr>
        <p:spPr/>
        <p:txBody>
          <a:bodyPr/>
          <a:lstStyle/>
          <a:p>
            <a:fld id="{FE448C14-457E-5547-BDEF-062413472D2F}" type="slidenum">
              <a:rPr lang="en-US" smtClean="0"/>
              <a:t>4</a:t>
            </a:fld>
            <a:endParaRPr lang="en-US" dirty="0"/>
          </a:p>
        </p:txBody>
      </p:sp>
    </p:spTree>
    <p:extLst>
      <p:ext uri="{BB962C8B-B14F-4D97-AF65-F5344CB8AC3E}">
        <p14:creationId xmlns:p14="http://schemas.microsoft.com/office/powerpoint/2010/main" val="3795510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92712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ducation State palette 1">
      <a:dk1>
        <a:srgbClr val="AF272F"/>
      </a:dk1>
      <a:lt1>
        <a:srgbClr val="FFFFFF"/>
      </a:lt1>
      <a:dk2>
        <a:srgbClr val="000000"/>
      </a:dk2>
      <a:lt2>
        <a:srgbClr val="E7E6E6"/>
      </a:lt2>
      <a:accent1>
        <a:srgbClr val="BC95C8"/>
      </a:accent1>
      <a:accent2>
        <a:srgbClr val="F6BE00"/>
      </a:accent2>
      <a:accent3>
        <a:srgbClr val="00B7BD"/>
      </a:accent3>
      <a:accent4>
        <a:srgbClr val="AF272F"/>
      </a:accent4>
      <a:accent5>
        <a:srgbClr val="53565A"/>
      </a:accent5>
      <a:accent6>
        <a:srgbClr val="D9D9D6"/>
      </a:accent6>
      <a:hlink>
        <a:srgbClr val="AF272F"/>
      </a:hlink>
      <a:folHlink>
        <a:srgbClr val="8A2A2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ducation State mm" id="{76674763-5168-5A43-B885-70229A3C9853}" vid="{5B63F1B7-68D2-9544-BF41-7E35658C62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66202286A144D49B4910758875C2743" ma:contentTypeVersion="11" ma:contentTypeDescription="Create a new document." ma:contentTypeScope="" ma:versionID="7e046610d019910208f829c1071664a4">
  <xsd:schema xmlns:xsd="http://www.w3.org/2001/XMLSchema" xmlns:xs="http://www.w3.org/2001/XMLSchema" xmlns:p="http://schemas.microsoft.com/office/2006/metadata/properties" xmlns:ns1="http://schemas.microsoft.com/sharepoint/v3" xmlns:ns2="76b566cd-adb9-46c2-964b-22eba181fd0b" xmlns:ns3="cb9114c1-daad-44dd-acad-30f4246641f2" targetNamespace="http://schemas.microsoft.com/office/2006/metadata/properties" ma:root="true" ma:fieldsID="b958a5f4ab638d897b9fd67766ee3246" ns1:_="" ns2:_="" ns3:_="">
    <xsd:import namespace="http://schemas.microsoft.com/sharepoint/v3"/>
    <xsd:import namespace="76b566cd-adb9-46c2-964b-22eba181fd0b"/>
    <xsd:import namespace="cb9114c1-daad-44dd-acad-30f4246641f2"/>
    <xsd:element name="properties">
      <xsd:complexType>
        <xsd:sequence>
          <xsd:element name="documentManagement">
            <xsd:complexType>
              <xsd:all>
                <xsd:element ref="ns2:PublishingStartDate" minOccurs="0"/>
                <xsd:element ref="ns1:PublishingExpirationDate" minOccurs="0"/>
                <xsd:element ref="ns1:RoutingRuleDescription" minOccurs="0"/>
                <xsd:element ref="ns3:TaxCatchAll" minOccurs="0"/>
                <xsd:element ref="ns2:hyperlink" minOccurs="0"/>
                <xsd:element ref="ns2:hyperlink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ExpirationDate" ma:index="9" nillable="true" ma:displayName="Scheduling End Date" ma:internalName="PublishingExpirationDate">
      <xsd:simpleType>
        <xsd:restriction base="dms:Unknown"/>
      </xsd:simpleType>
    </xsd:element>
    <xsd:element name="RoutingRuleDescription" ma:index="10" nillable="true" ma:displayName="Description" ma:internalName="RoutingRuleDescription"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6b566cd-adb9-46c2-964b-22eba181fd0b"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hyperlink" ma:index="13" nillable="true" ma:displayName="hyperlink" ma:format="Hyperlink" ma:internalName="hyperlink">
      <xsd:complexType>
        <xsd:complexContent>
          <xsd:extension base="dms:URL">
            <xsd:sequence>
              <xsd:element name="Url" type="dms:ValidUrl" minOccurs="0" nillable="true"/>
              <xsd:element name="Description" type="xsd:string" nillable="true"/>
            </xsd:sequence>
          </xsd:extension>
        </xsd:complexContent>
      </xsd:complexType>
    </xsd:element>
    <xsd:element name="hyperlink2" ma:index="14" nillable="true" ma:displayName="hyperlink2" ma:format="Hyperlink" ma:internalName="hyperlink2"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b9114c1-daad-44dd-acad-30f4246641f2" elementFormDefault="qualified">
    <xsd:import namespace="http://schemas.microsoft.com/office/2006/documentManagement/types"/>
    <xsd:import namespace="http://schemas.microsoft.com/office/infopath/2007/PartnerControls"/>
    <xsd:element name="TaxCatchAll" ma:index="11" nillable="true" ma:displayName="Taxonomy Catch All Column" ma:hidden="true" ma:list="{d7017a8d-dd8f-40f0-bbcf-d0d7f718f6eb}" ma:internalName="TaxCatchAll" ma:showField="CatchAllData" ma:web="cb9114c1-daad-44dd-acad-30f4246641f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b9114c1-daad-44dd-acad-30f4246641f2">
      <Value>101</Value>
      <Value>94</Value>
    </TaxCatchAll>
    <PublishingExpirationDate xmlns="http://schemas.microsoft.com/sharepoint/v3" xsi:nil="true"/>
    <RoutingRuleDescription xmlns="http://schemas.microsoft.com/sharepoint/v3" xsi:nil="true"/>
    <PublishingStartDate xmlns="76b566cd-adb9-46c2-964b-22eba181fd0b" xsi:nil="true"/>
    <hyperlink xmlns="76b566cd-adb9-46c2-964b-22eba181fd0b">
      <Url xsi:nil="true"/>
      <Description xsi:nil="true"/>
    </hyperlink>
    <hyperlink2 xmlns="76b566cd-adb9-46c2-964b-22eba181fd0b">
      <Url xsi:nil="true"/>
      <Description xsi:nil="true"/>
    </hyperlink2>
  </documentManagement>
</p:properties>
</file>

<file path=customXml/item4.xml><?xml version="1.0" encoding="utf-8"?>
<?mso-contentType ?>
<spe:Receivers xmlns:spe="http://schemas.microsoft.com/sharepoint/events">
  <Receiver>
    <Name>Nintex conditional workflow start</Name>
    <Synchronization>Synchronous</Synchronization>
    <Type>10001</Type>
    <SequenceNumber>50000</SequenceNumber>
    <Assembly>Nintex.Workflow, Version=1.0.0.0, Culture=neutral, PublicKeyToken=913f6bae0ca5ae12</Assembly>
    <Class>Nintex.Workflow.ConditionalWorkflowStartReceiver</Class>
    <Data>22/05/2012 6:20:50 AM</Data>
    <Filter/>
  </Receiver>
  <Receiver>
    <Name>Nintex conditional workflow start</Name>
    <Synchronization>Synchronous</Synchronization>
    <Type>10002</Type>
    <SequenceNumber>50000</SequenceNumber>
    <Assembly>Nintex.Workflow, Version=1.0.0.0, Culture=neutral, PublicKeyToken=913f6bae0ca5ae12</Assembly>
    <Class>Nintex.Workflow.ConditionalWorkflowStartReceiver</Class>
    <Data>22/05/2012 6:20:50 AM</Data>
    <Filter/>
  </Receiver>
  <Receiver>
    <Name>Nintex conditional workflow start</Name>
    <Synchronization>Synchronous</Synchronization>
    <Type>2</Type>
    <SequenceNumber>50000</SequenceNumber>
    <Assembly>Nintex.Workflow, Version=1.0.0.0, Culture=neutral, PublicKeyToken=913f6bae0ca5ae12</Assembly>
    <Class>Nintex.Workflow.ConditionalWorkflowStartReceiver</Class>
    <Data>22/05/2012 6:20:50 AM</Data>
    <Filter/>
  </Receiver>
</spe:Receivers>
</file>

<file path=customXml/itemProps1.xml><?xml version="1.0" encoding="utf-8"?>
<ds:datastoreItem xmlns:ds="http://schemas.openxmlformats.org/officeDocument/2006/customXml" ds:itemID="{B9439EC3-AFE0-4EE9-8656-4611CD912C9A}"/>
</file>

<file path=customXml/itemProps2.xml><?xml version="1.0" encoding="utf-8"?>
<ds:datastoreItem xmlns:ds="http://schemas.openxmlformats.org/officeDocument/2006/customXml" ds:itemID="{A663C101-D672-41E5-AF5C-7A65500AC7B7}"/>
</file>

<file path=customXml/itemProps3.xml><?xml version="1.0" encoding="utf-8"?>
<ds:datastoreItem xmlns:ds="http://schemas.openxmlformats.org/officeDocument/2006/customXml" ds:itemID="{C183AE9A-8B4C-49BF-BF26-FFE3A68C2932}"/>
</file>

<file path=customXml/itemProps4.xml><?xml version="1.0" encoding="utf-8"?>
<ds:datastoreItem xmlns:ds="http://schemas.openxmlformats.org/officeDocument/2006/customXml" ds:itemID="{BC132708-ECF5-4DB8-AF25-71077A5A2C72}">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Education State mm</Template>
  <TotalTime>2110</TotalTime>
  <Words>244</Words>
  <Application>Microsoft Office PowerPoint</Application>
  <PresentationFormat>On-screen Show (4:3)</PresentationFormat>
  <Paragraphs>25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.AppleSystemUIFont</vt:lpstr>
      <vt:lpstr>Arial</vt:lpstr>
      <vt:lpstr>Calibri</vt:lpstr>
      <vt:lpstr>Courier New</vt:lpstr>
      <vt:lpstr>Office Theme</vt:lpstr>
      <vt:lpstr>Teaching arrangements on professional practice days      </vt:lpstr>
      <vt:lpstr>Introduction of professional practice days  </vt:lpstr>
      <vt:lpstr>Introduction of professional practice days</vt:lpstr>
      <vt:lpstr>Professional practice days at our school</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Cant, Lisa L</cp:lastModifiedBy>
  <cp:revision>101</cp:revision>
  <cp:lastPrinted>2017-10-13T03:03:18Z</cp:lastPrinted>
  <dcterms:created xsi:type="dcterms:W3CDTF">2017-08-18T01:53:25Z</dcterms:created>
  <dcterms:modified xsi:type="dcterms:W3CDTF">2019-01-16T05:05:16Z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T_EDRMS_RCS">
    <vt:lpwstr>20;#1.2.2 Project Documentation|a3ce4c3c-7960-4756-834e-8cbbf9028802</vt:lpwstr>
  </property>
  <property fmtid="{D5CDD505-2E9C-101B-9397-08002B2CF9AE}" pid="3" name="ContentTypeId">
    <vt:lpwstr>0x010100266202286A144D49B4910758875C2743</vt:lpwstr>
  </property>
  <property fmtid="{D5CDD505-2E9C-101B-9397-08002B2CF9AE}" pid="4" name="DET_EDRMS_SecClassTaxHTField0">
    <vt:lpwstr/>
  </property>
  <property fmtid="{D5CDD505-2E9C-101B-9397-08002B2CF9AE}" pid="5" name="DET_EDRMS_SecClass">
    <vt:lpwstr/>
  </property>
  <property fmtid="{D5CDD505-2E9C-101B-9397-08002B2CF9AE}" pid="6" name="RecordPoint_WorkflowType">
    <vt:lpwstr>ActiveSubmitStub</vt:lpwstr>
  </property>
  <property fmtid="{D5CDD505-2E9C-101B-9397-08002B2CF9AE}" pid="7" name="RecordPoint_ActiveItemListId">
    <vt:lpwstr>{4ed98063-68cf-4209-bd54-8b8eaa5f272c}</vt:lpwstr>
  </property>
  <property fmtid="{D5CDD505-2E9C-101B-9397-08002B2CF9AE}" pid="8" name="RecordPoint_ActiveItemUniqueId">
    <vt:lpwstr>{82dda4d9-2e76-4c54-b5d9-ebda734c2087}</vt:lpwstr>
  </property>
  <property fmtid="{D5CDD505-2E9C-101B-9397-08002B2CF9AE}" pid="9" name="RecordPoint_ActiveItemWebId">
    <vt:lpwstr>{69c6d17e-4966-4cea-b47f-eb6dea2170e9}</vt:lpwstr>
  </property>
  <property fmtid="{D5CDD505-2E9C-101B-9397-08002B2CF9AE}" pid="10" name="RecordPoint_ActiveItemSiteId">
    <vt:lpwstr>{03dc8113-b288-4f44-a289-6e7ea0196235}</vt:lpwstr>
  </property>
  <property fmtid="{D5CDD505-2E9C-101B-9397-08002B2CF9AE}" pid="11" name="RecordPoint_RecordNumberSubmitted">
    <vt:lpwstr>R2018/032979</vt:lpwstr>
  </property>
  <property fmtid="{D5CDD505-2E9C-101B-9397-08002B2CF9AE}" pid="12" name="RecordPoint_SubmissionDate">
    <vt:lpwstr/>
  </property>
  <property fmtid="{D5CDD505-2E9C-101B-9397-08002B2CF9AE}" pid="13" name="RecordPoint_ActiveItemMoved">
    <vt:lpwstr/>
  </property>
  <property fmtid="{D5CDD505-2E9C-101B-9397-08002B2CF9AE}" pid="14" name="RecordPoint_RecordFormat">
    <vt:lpwstr/>
  </property>
  <property fmtid="{D5CDD505-2E9C-101B-9397-08002B2CF9AE}" pid="15" name="RecordPoint_SubmissionCompleted">
    <vt:lpwstr>2018-01-19T14:24:00.1709690+11:00</vt:lpwstr>
  </property>
  <property fmtid="{D5CDD505-2E9C-101B-9397-08002B2CF9AE}" pid="16" name="DEECD_Author">
    <vt:lpwstr>94;#Education|5232e41c-5101-41fe-b638-7d41d1371531</vt:lpwstr>
  </property>
  <property fmtid="{D5CDD505-2E9C-101B-9397-08002B2CF9AE}" pid="17" name="ofbb8b9a280a423a91cf717fb81349cd">
    <vt:lpwstr>Education|5232e41c-5101-41fe-b638-7d41d1371531</vt:lpwstr>
  </property>
  <property fmtid="{D5CDD505-2E9C-101B-9397-08002B2CF9AE}" pid="18" name="a319977fc8504e09982f090ae1d7c602">
    <vt:lpwstr>Page|eb523acf-a821-456c-a76b-7607578309d7</vt:lpwstr>
  </property>
  <property fmtid="{D5CDD505-2E9C-101B-9397-08002B2CF9AE}" pid="19" name="DEECD_ItemType">
    <vt:lpwstr>101;#Page|eb523acf-a821-456c-a76b-7607578309d7</vt:lpwstr>
  </property>
</Properties>
</file>