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1"/>
  </p:notesMasterIdLst>
  <p:sldIdLst>
    <p:sldId id="886" r:id="rId6"/>
    <p:sldId id="898" r:id="rId7"/>
    <p:sldId id="878" r:id="rId8"/>
    <p:sldId id="899" r:id="rId9"/>
    <p:sldId id="887" r:id="rId10"/>
    <p:sldId id="888" r:id="rId11"/>
    <p:sldId id="879" r:id="rId12"/>
    <p:sldId id="889" r:id="rId13"/>
    <p:sldId id="901" r:id="rId14"/>
    <p:sldId id="902" r:id="rId15"/>
    <p:sldId id="904" r:id="rId16"/>
    <p:sldId id="905" r:id="rId17"/>
    <p:sldId id="893" r:id="rId18"/>
    <p:sldId id="890" r:id="rId19"/>
    <p:sldId id="90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7A3882-1BB0-4E6C-9F11-3F4329A126C1}" v="1" dt="2022-10-14T01:50:15.8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953"/>
    <p:restoredTop sz="95782"/>
  </p:normalViewPr>
  <p:slideViewPr>
    <p:cSldViewPr snapToGrid="0" snapToObjects="1">
      <p:cViewPr varScale="1">
        <p:scale>
          <a:sx n="95" d="100"/>
          <a:sy n="95" d="100"/>
        </p:scale>
        <p:origin x="72"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0" Type="http://schemas.openxmlformats.org/officeDocument/2006/relationships/slide" Target="slides/slide15.xml"/><Relationship Id="rId16"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a Tropea" userId="63b14b9f-ec3b-4957-860d-5f7f24a67c42" providerId="ADAL" clId="{687A3882-1BB0-4E6C-9F11-3F4329A126C1}"/>
    <pc:docChg chg="undo redo custSel modSld">
      <pc:chgData name="Christina Tropea" userId="63b14b9f-ec3b-4957-860d-5f7f24a67c42" providerId="ADAL" clId="{687A3882-1BB0-4E6C-9F11-3F4329A126C1}" dt="2022-10-14T02:07:24.072" v="832" actId="115"/>
      <pc:docMkLst>
        <pc:docMk/>
      </pc:docMkLst>
      <pc:sldChg chg="modSp mod">
        <pc:chgData name="Christina Tropea" userId="63b14b9f-ec3b-4957-860d-5f7f24a67c42" providerId="ADAL" clId="{687A3882-1BB0-4E6C-9F11-3F4329A126C1}" dt="2022-10-14T02:00:51.022" v="768" actId="14100"/>
        <pc:sldMkLst>
          <pc:docMk/>
          <pc:sldMk cId="3893921056" sldId="878"/>
        </pc:sldMkLst>
        <pc:spChg chg="mod">
          <ac:chgData name="Christina Tropea" userId="63b14b9f-ec3b-4957-860d-5f7f24a67c42" providerId="ADAL" clId="{687A3882-1BB0-4E6C-9F11-3F4329A126C1}" dt="2022-10-14T02:00:51.022" v="768" actId="14100"/>
          <ac:spMkLst>
            <pc:docMk/>
            <pc:sldMk cId="3893921056" sldId="878"/>
            <ac:spMk id="3" creationId="{DF2B899D-25D2-EAC5-86E0-A20E7026EDE1}"/>
          </ac:spMkLst>
        </pc:spChg>
        <pc:spChg chg="mod">
          <ac:chgData name="Christina Tropea" userId="63b14b9f-ec3b-4957-860d-5f7f24a67c42" providerId="ADAL" clId="{687A3882-1BB0-4E6C-9F11-3F4329A126C1}" dt="2022-10-14T01:54:07.992" v="371" actId="2711"/>
          <ac:spMkLst>
            <pc:docMk/>
            <pc:sldMk cId="3893921056" sldId="878"/>
            <ac:spMk id="4" creationId="{CE71D077-F545-5CFA-723D-40487D8AB06E}"/>
          </ac:spMkLst>
        </pc:spChg>
        <pc:spChg chg="mod">
          <ac:chgData name="Christina Tropea" userId="63b14b9f-ec3b-4957-860d-5f7f24a67c42" providerId="ADAL" clId="{687A3882-1BB0-4E6C-9F11-3F4329A126C1}" dt="2022-10-14T01:47:22.914" v="221" actId="113"/>
          <ac:spMkLst>
            <pc:docMk/>
            <pc:sldMk cId="3893921056" sldId="878"/>
            <ac:spMk id="6" creationId="{EE60027A-E8CB-7C54-66FE-8430C7AD4670}"/>
          </ac:spMkLst>
        </pc:spChg>
      </pc:sldChg>
      <pc:sldChg chg="modSp mod">
        <pc:chgData name="Christina Tropea" userId="63b14b9f-ec3b-4957-860d-5f7f24a67c42" providerId="ADAL" clId="{687A3882-1BB0-4E6C-9F11-3F4329A126C1}" dt="2022-10-14T01:50:56.166" v="308" actId="14100"/>
        <pc:sldMkLst>
          <pc:docMk/>
          <pc:sldMk cId="2467974125" sldId="879"/>
        </pc:sldMkLst>
        <pc:spChg chg="mod">
          <ac:chgData name="Christina Tropea" userId="63b14b9f-ec3b-4957-860d-5f7f24a67c42" providerId="ADAL" clId="{687A3882-1BB0-4E6C-9F11-3F4329A126C1}" dt="2022-10-14T01:50:56.166" v="308" actId="14100"/>
          <ac:spMkLst>
            <pc:docMk/>
            <pc:sldMk cId="2467974125" sldId="879"/>
            <ac:spMk id="3" creationId="{6591825B-982A-B88C-633D-15E442749A12}"/>
          </ac:spMkLst>
        </pc:spChg>
      </pc:sldChg>
      <pc:sldChg chg="modSp mod">
        <pc:chgData name="Christina Tropea" userId="63b14b9f-ec3b-4957-860d-5f7f24a67c42" providerId="ADAL" clId="{687A3882-1BB0-4E6C-9F11-3F4329A126C1}" dt="2022-10-14T02:00:14.735" v="741" actId="20577"/>
        <pc:sldMkLst>
          <pc:docMk/>
          <pc:sldMk cId="1286303009" sldId="886"/>
        </pc:sldMkLst>
        <pc:spChg chg="mod">
          <ac:chgData name="Christina Tropea" userId="63b14b9f-ec3b-4957-860d-5f7f24a67c42" providerId="ADAL" clId="{687A3882-1BB0-4E6C-9F11-3F4329A126C1}" dt="2022-10-14T02:00:14.735" v="741" actId="20577"/>
          <ac:spMkLst>
            <pc:docMk/>
            <pc:sldMk cId="1286303009" sldId="886"/>
            <ac:spMk id="4" creationId="{A62191C4-C9A9-B2A5-FEAD-1A8B998751A1}"/>
          </ac:spMkLst>
        </pc:spChg>
      </pc:sldChg>
      <pc:sldChg chg="modSp mod">
        <pc:chgData name="Christina Tropea" userId="63b14b9f-ec3b-4957-860d-5f7f24a67c42" providerId="ADAL" clId="{687A3882-1BB0-4E6C-9F11-3F4329A126C1}" dt="2022-10-14T01:49:36.495" v="274" actId="14100"/>
        <pc:sldMkLst>
          <pc:docMk/>
          <pc:sldMk cId="3216227064" sldId="887"/>
        </pc:sldMkLst>
        <pc:spChg chg="mod">
          <ac:chgData name="Christina Tropea" userId="63b14b9f-ec3b-4957-860d-5f7f24a67c42" providerId="ADAL" clId="{687A3882-1BB0-4E6C-9F11-3F4329A126C1}" dt="2022-10-14T01:49:36.495" v="274" actId="14100"/>
          <ac:spMkLst>
            <pc:docMk/>
            <pc:sldMk cId="3216227064" sldId="887"/>
            <ac:spMk id="7" creationId="{0558AB51-F5E3-191C-A568-604E0ED0ABCE}"/>
          </ac:spMkLst>
        </pc:spChg>
      </pc:sldChg>
      <pc:sldChg chg="modSp mod">
        <pc:chgData name="Christina Tropea" userId="63b14b9f-ec3b-4957-860d-5f7f24a67c42" providerId="ADAL" clId="{687A3882-1BB0-4E6C-9F11-3F4329A126C1}" dt="2022-10-14T02:02:36.755" v="774" actId="404"/>
        <pc:sldMkLst>
          <pc:docMk/>
          <pc:sldMk cId="265864559" sldId="888"/>
        </pc:sldMkLst>
        <pc:spChg chg="mod">
          <ac:chgData name="Christina Tropea" userId="63b14b9f-ec3b-4957-860d-5f7f24a67c42" providerId="ADAL" clId="{687A3882-1BB0-4E6C-9F11-3F4329A126C1}" dt="2022-10-14T01:49:01.116" v="267" actId="6549"/>
          <ac:spMkLst>
            <pc:docMk/>
            <pc:sldMk cId="265864559" sldId="888"/>
            <ac:spMk id="2" creationId="{63AE1444-6BAB-79BD-8E10-1173391F2560}"/>
          </ac:spMkLst>
        </pc:spChg>
        <pc:spChg chg="mod">
          <ac:chgData name="Christina Tropea" userId="63b14b9f-ec3b-4957-860d-5f7f24a67c42" providerId="ADAL" clId="{687A3882-1BB0-4E6C-9F11-3F4329A126C1}" dt="2022-10-14T02:02:36.755" v="774" actId="404"/>
          <ac:spMkLst>
            <pc:docMk/>
            <pc:sldMk cId="265864559" sldId="888"/>
            <ac:spMk id="3" creationId="{8D83DD16-0441-9582-BD14-95E6C8B220DA}"/>
          </ac:spMkLst>
        </pc:spChg>
        <pc:spChg chg="mod">
          <ac:chgData name="Christina Tropea" userId="63b14b9f-ec3b-4957-860d-5f7f24a67c42" providerId="ADAL" clId="{687A3882-1BB0-4E6C-9F11-3F4329A126C1}" dt="2022-10-14T01:48:56.839" v="266" actId="14100"/>
          <ac:spMkLst>
            <pc:docMk/>
            <pc:sldMk cId="265864559" sldId="888"/>
            <ac:spMk id="5" creationId="{9C404CF5-72DA-0094-60D9-6A56FBCE9D6E}"/>
          </ac:spMkLst>
        </pc:spChg>
      </pc:sldChg>
      <pc:sldChg chg="modSp mod">
        <pc:chgData name="Christina Tropea" userId="63b14b9f-ec3b-4957-860d-5f7f24a67c42" providerId="ADAL" clId="{687A3882-1BB0-4E6C-9F11-3F4329A126C1}" dt="2022-10-14T01:52:18.366" v="326" actId="1076"/>
        <pc:sldMkLst>
          <pc:docMk/>
          <pc:sldMk cId="3440234722" sldId="889"/>
        </pc:sldMkLst>
        <pc:spChg chg="mod">
          <ac:chgData name="Christina Tropea" userId="63b14b9f-ec3b-4957-860d-5f7f24a67c42" providerId="ADAL" clId="{687A3882-1BB0-4E6C-9F11-3F4329A126C1}" dt="2022-10-14T01:52:18.366" v="326" actId="1076"/>
          <ac:spMkLst>
            <pc:docMk/>
            <pc:sldMk cId="3440234722" sldId="889"/>
            <ac:spMk id="3" creationId="{9E21FD60-9CE0-7F41-79CE-4C2E399FCE1E}"/>
          </ac:spMkLst>
        </pc:spChg>
        <pc:spChg chg="mod">
          <ac:chgData name="Christina Tropea" userId="63b14b9f-ec3b-4957-860d-5f7f24a67c42" providerId="ADAL" clId="{687A3882-1BB0-4E6C-9F11-3F4329A126C1}" dt="2022-10-14T01:51:11.230" v="320" actId="14100"/>
          <ac:spMkLst>
            <pc:docMk/>
            <pc:sldMk cId="3440234722" sldId="889"/>
            <ac:spMk id="4" creationId="{AF94D630-0D21-886E-B403-FF4C831FCABC}"/>
          </ac:spMkLst>
        </pc:spChg>
      </pc:sldChg>
      <pc:sldChg chg="modSp mod">
        <pc:chgData name="Christina Tropea" userId="63b14b9f-ec3b-4957-860d-5f7f24a67c42" providerId="ADAL" clId="{687A3882-1BB0-4E6C-9F11-3F4329A126C1}" dt="2022-10-14T02:07:24.072" v="832" actId="115"/>
        <pc:sldMkLst>
          <pc:docMk/>
          <pc:sldMk cId="1918797197" sldId="890"/>
        </pc:sldMkLst>
        <pc:spChg chg="mod">
          <ac:chgData name="Christina Tropea" userId="63b14b9f-ec3b-4957-860d-5f7f24a67c42" providerId="ADAL" clId="{687A3882-1BB0-4E6C-9F11-3F4329A126C1}" dt="2022-10-14T01:55:36.022" v="412" actId="14100"/>
          <ac:spMkLst>
            <pc:docMk/>
            <pc:sldMk cId="1918797197" sldId="890"/>
            <ac:spMk id="2" creationId="{E0D4A0E0-0F4B-8FC7-EE04-58B136E8A8B3}"/>
          </ac:spMkLst>
        </pc:spChg>
        <pc:spChg chg="mod">
          <ac:chgData name="Christina Tropea" userId="63b14b9f-ec3b-4957-860d-5f7f24a67c42" providerId="ADAL" clId="{687A3882-1BB0-4E6C-9F11-3F4329A126C1}" dt="2022-10-14T02:07:24.072" v="832" actId="115"/>
          <ac:spMkLst>
            <pc:docMk/>
            <pc:sldMk cId="1918797197" sldId="890"/>
            <ac:spMk id="3" creationId="{480A4572-7F1A-0C54-6687-D6A50523FDB6}"/>
          </ac:spMkLst>
        </pc:spChg>
      </pc:sldChg>
      <pc:sldChg chg="modSp mod">
        <pc:chgData name="Christina Tropea" userId="63b14b9f-ec3b-4957-860d-5f7f24a67c42" providerId="ADAL" clId="{687A3882-1BB0-4E6C-9F11-3F4329A126C1}" dt="2022-10-14T02:04:49.731" v="797" actId="5793"/>
        <pc:sldMkLst>
          <pc:docMk/>
          <pc:sldMk cId="3976776313" sldId="893"/>
        </pc:sldMkLst>
        <pc:spChg chg="mod">
          <ac:chgData name="Christina Tropea" userId="63b14b9f-ec3b-4957-860d-5f7f24a67c42" providerId="ADAL" clId="{687A3882-1BB0-4E6C-9F11-3F4329A126C1}" dt="2022-10-14T01:55:18.366" v="400" actId="14100"/>
          <ac:spMkLst>
            <pc:docMk/>
            <pc:sldMk cId="3976776313" sldId="893"/>
            <ac:spMk id="2" creationId="{143296A3-69DE-8111-ECCB-217A4B05856E}"/>
          </ac:spMkLst>
        </pc:spChg>
        <pc:spChg chg="mod">
          <ac:chgData name="Christina Tropea" userId="63b14b9f-ec3b-4957-860d-5f7f24a67c42" providerId="ADAL" clId="{687A3882-1BB0-4E6C-9F11-3F4329A126C1}" dt="2022-10-14T01:56:40.550" v="449" actId="20577"/>
          <ac:spMkLst>
            <pc:docMk/>
            <pc:sldMk cId="3976776313" sldId="893"/>
            <ac:spMk id="5" creationId="{759C1628-53E8-6B3D-6DD7-41D296BFC2EC}"/>
          </ac:spMkLst>
        </pc:spChg>
        <pc:spChg chg="mod">
          <ac:chgData name="Christina Tropea" userId="63b14b9f-ec3b-4957-860d-5f7f24a67c42" providerId="ADAL" clId="{687A3882-1BB0-4E6C-9F11-3F4329A126C1}" dt="2022-10-14T02:04:49.731" v="797" actId="5793"/>
          <ac:spMkLst>
            <pc:docMk/>
            <pc:sldMk cId="3976776313" sldId="893"/>
            <ac:spMk id="6" creationId="{D051F7A7-F66F-3B24-413F-015150F707BB}"/>
          </ac:spMkLst>
        </pc:spChg>
      </pc:sldChg>
      <pc:sldChg chg="addSp delSp modSp mod">
        <pc:chgData name="Christina Tropea" userId="63b14b9f-ec3b-4957-860d-5f7f24a67c42" providerId="ADAL" clId="{687A3882-1BB0-4E6C-9F11-3F4329A126C1}" dt="2022-10-14T02:00:31.832" v="750" actId="20577"/>
        <pc:sldMkLst>
          <pc:docMk/>
          <pc:sldMk cId="1853275321" sldId="898"/>
        </pc:sldMkLst>
        <pc:spChg chg="mod">
          <ac:chgData name="Christina Tropea" userId="63b14b9f-ec3b-4957-860d-5f7f24a67c42" providerId="ADAL" clId="{687A3882-1BB0-4E6C-9F11-3F4329A126C1}" dt="2022-10-14T02:00:19.425" v="749" actId="20577"/>
          <ac:spMkLst>
            <pc:docMk/>
            <pc:sldMk cId="1853275321" sldId="898"/>
            <ac:spMk id="2" creationId="{826F98E3-8A19-A4A1-D13D-B2FB1943BAB1}"/>
          </ac:spMkLst>
        </pc:spChg>
        <pc:spChg chg="add del">
          <ac:chgData name="Christina Tropea" userId="63b14b9f-ec3b-4957-860d-5f7f24a67c42" providerId="ADAL" clId="{687A3882-1BB0-4E6C-9F11-3F4329A126C1}" dt="2022-10-14T01:50:06.724" v="276" actId="22"/>
          <ac:spMkLst>
            <pc:docMk/>
            <pc:sldMk cId="1853275321" sldId="898"/>
            <ac:spMk id="5" creationId="{C15AF920-DD76-71F6-CE66-82427C0CAD8A}"/>
          </ac:spMkLst>
        </pc:spChg>
        <pc:spChg chg="add mod">
          <ac:chgData name="Christina Tropea" userId="63b14b9f-ec3b-4957-860d-5f7f24a67c42" providerId="ADAL" clId="{687A3882-1BB0-4E6C-9F11-3F4329A126C1}" dt="2022-10-14T01:50:27.191" v="294" actId="14100"/>
          <ac:spMkLst>
            <pc:docMk/>
            <pc:sldMk cId="1853275321" sldId="898"/>
            <ac:spMk id="6" creationId="{F6330964-EAEE-40DA-368E-58A341B47DA3}"/>
          </ac:spMkLst>
        </pc:spChg>
        <pc:spChg chg="mod">
          <ac:chgData name="Christina Tropea" userId="63b14b9f-ec3b-4957-860d-5f7f24a67c42" providerId="ADAL" clId="{687A3882-1BB0-4E6C-9F11-3F4329A126C1}" dt="2022-10-14T02:00:31.832" v="750" actId="20577"/>
          <ac:spMkLst>
            <pc:docMk/>
            <pc:sldMk cId="1853275321" sldId="898"/>
            <ac:spMk id="7" creationId="{BDC98089-F6C0-C348-8F13-7A7F601FD015}"/>
          </ac:spMkLst>
        </pc:spChg>
      </pc:sldChg>
      <pc:sldChg chg="modSp mod">
        <pc:chgData name="Christina Tropea" userId="63b14b9f-ec3b-4957-860d-5f7f24a67c42" providerId="ADAL" clId="{687A3882-1BB0-4E6C-9F11-3F4329A126C1}" dt="2022-10-14T02:02:05.659" v="772" actId="113"/>
        <pc:sldMkLst>
          <pc:docMk/>
          <pc:sldMk cId="3005053499" sldId="899"/>
        </pc:sldMkLst>
        <pc:spChg chg="mod">
          <ac:chgData name="Christina Tropea" userId="63b14b9f-ec3b-4957-860d-5f7f24a67c42" providerId="ADAL" clId="{687A3882-1BB0-4E6C-9F11-3F4329A126C1}" dt="2022-10-14T01:54:18.726" v="373" actId="14100"/>
          <ac:spMkLst>
            <pc:docMk/>
            <pc:sldMk cId="3005053499" sldId="899"/>
            <ac:spMk id="2" creationId="{63AE1444-6BAB-79BD-8E10-1173391F2560}"/>
          </ac:spMkLst>
        </pc:spChg>
        <pc:spChg chg="mod">
          <ac:chgData name="Christina Tropea" userId="63b14b9f-ec3b-4957-860d-5f7f24a67c42" providerId="ADAL" clId="{687A3882-1BB0-4E6C-9F11-3F4329A126C1}" dt="2022-10-14T02:02:05.659" v="772" actId="113"/>
          <ac:spMkLst>
            <pc:docMk/>
            <pc:sldMk cId="3005053499" sldId="899"/>
            <ac:spMk id="3" creationId="{8D83DD16-0441-9582-BD14-95E6C8B220DA}"/>
          </ac:spMkLst>
        </pc:spChg>
        <pc:spChg chg="mod">
          <ac:chgData name="Christina Tropea" userId="63b14b9f-ec3b-4957-860d-5f7f24a67c42" providerId="ADAL" clId="{687A3882-1BB0-4E6C-9F11-3F4329A126C1}" dt="2022-10-14T01:48:02.704" v="235" actId="14100"/>
          <ac:spMkLst>
            <pc:docMk/>
            <pc:sldMk cId="3005053499" sldId="899"/>
            <ac:spMk id="7" creationId="{450732E4-60F4-3135-717C-FF178F42F1AB}"/>
          </ac:spMkLst>
        </pc:spChg>
      </pc:sldChg>
      <pc:sldChg chg="modSp mod">
        <pc:chgData name="Christina Tropea" userId="63b14b9f-ec3b-4957-860d-5f7f24a67c42" providerId="ADAL" clId="{687A3882-1BB0-4E6C-9F11-3F4329A126C1}" dt="2022-10-14T01:52:49.990" v="341" actId="14100"/>
        <pc:sldMkLst>
          <pc:docMk/>
          <pc:sldMk cId="3316687838" sldId="901"/>
        </pc:sldMkLst>
        <pc:spChg chg="mod">
          <ac:chgData name="Christina Tropea" userId="63b14b9f-ec3b-4957-860d-5f7f24a67c42" providerId="ADAL" clId="{687A3882-1BB0-4E6C-9F11-3F4329A126C1}" dt="2022-10-14T01:52:36.831" v="329" actId="1076"/>
          <ac:spMkLst>
            <pc:docMk/>
            <pc:sldMk cId="3316687838" sldId="901"/>
            <ac:spMk id="3" creationId="{480A4572-7F1A-0C54-6687-D6A50523FDB6}"/>
          </ac:spMkLst>
        </pc:spChg>
        <pc:spChg chg="mod">
          <ac:chgData name="Christina Tropea" userId="63b14b9f-ec3b-4957-860d-5f7f24a67c42" providerId="ADAL" clId="{687A3882-1BB0-4E6C-9F11-3F4329A126C1}" dt="2022-10-14T01:52:49.990" v="341" actId="14100"/>
          <ac:spMkLst>
            <pc:docMk/>
            <pc:sldMk cId="3316687838" sldId="901"/>
            <ac:spMk id="4" creationId="{FDE0B0DB-09A2-3E8B-7824-B899E955F7D9}"/>
          </ac:spMkLst>
        </pc:spChg>
      </pc:sldChg>
      <pc:sldChg chg="modSp mod">
        <pc:chgData name="Christina Tropea" userId="63b14b9f-ec3b-4957-860d-5f7f24a67c42" providerId="ADAL" clId="{687A3882-1BB0-4E6C-9F11-3F4329A126C1}" dt="2022-10-14T02:04:46.576" v="795" actId="113"/>
        <pc:sldMkLst>
          <pc:docMk/>
          <pc:sldMk cId="2534109766" sldId="902"/>
        </pc:sldMkLst>
        <pc:spChg chg="mod">
          <ac:chgData name="Christina Tropea" userId="63b14b9f-ec3b-4957-860d-5f7f24a67c42" providerId="ADAL" clId="{687A3882-1BB0-4E6C-9F11-3F4329A126C1}" dt="2022-10-14T01:57:01.895" v="461" actId="20577"/>
          <ac:spMkLst>
            <pc:docMk/>
            <pc:sldMk cId="2534109766" sldId="902"/>
            <ac:spMk id="2" creationId="{3109F10F-8DC9-9F1A-9061-2DA9D275117A}"/>
          </ac:spMkLst>
        </pc:spChg>
        <pc:spChg chg="mod">
          <ac:chgData name="Christina Tropea" userId="63b14b9f-ec3b-4957-860d-5f7f24a67c42" providerId="ADAL" clId="{687A3882-1BB0-4E6C-9F11-3F4329A126C1}" dt="2022-10-14T01:53:39.422" v="367" actId="14100"/>
          <ac:spMkLst>
            <pc:docMk/>
            <pc:sldMk cId="2534109766" sldId="902"/>
            <ac:spMk id="4" creationId="{A45DAB0D-DDC5-CC85-5DB9-B24B0CA5AFE2}"/>
          </ac:spMkLst>
        </pc:spChg>
        <pc:spChg chg="mod">
          <ac:chgData name="Christina Tropea" userId="63b14b9f-ec3b-4957-860d-5f7f24a67c42" providerId="ADAL" clId="{687A3882-1BB0-4E6C-9F11-3F4329A126C1}" dt="2022-10-14T02:04:46.576" v="795" actId="113"/>
          <ac:spMkLst>
            <pc:docMk/>
            <pc:sldMk cId="2534109766" sldId="902"/>
            <ac:spMk id="5" creationId="{57EF5D47-543B-D1C2-F26D-04F34CBFA3D6}"/>
          </ac:spMkLst>
        </pc:spChg>
      </pc:sldChg>
      <pc:sldChg chg="modSp mod">
        <pc:chgData name="Christina Tropea" userId="63b14b9f-ec3b-4957-860d-5f7f24a67c42" providerId="ADAL" clId="{687A3882-1BB0-4E6C-9F11-3F4329A126C1}" dt="2022-10-14T01:57:10.358" v="481" actId="20577"/>
        <pc:sldMkLst>
          <pc:docMk/>
          <pc:sldMk cId="2404161926" sldId="904"/>
        </pc:sldMkLst>
        <pc:spChg chg="mod">
          <ac:chgData name="Christina Tropea" userId="63b14b9f-ec3b-4957-860d-5f7f24a67c42" providerId="ADAL" clId="{687A3882-1BB0-4E6C-9F11-3F4329A126C1}" dt="2022-10-14T01:57:10.358" v="481" actId="20577"/>
          <ac:spMkLst>
            <pc:docMk/>
            <pc:sldMk cId="2404161926" sldId="904"/>
            <ac:spMk id="2" creationId="{3109F10F-8DC9-9F1A-9061-2DA9D275117A}"/>
          </ac:spMkLst>
        </pc:spChg>
        <pc:spChg chg="mod">
          <ac:chgData name="Christina Tropea" userId="63b14b9f-ec3b-4957-860d-5f7f24a67c42" providerId="ADAL" clId="{687A3882-1BB0-4E6C-9F11-3F4329A126C1}" dt="2022-10-14T01:53:18.443" v="354" actId="14100"/>
          <ac:spMkLst>
            <pc:docMk/>
            <pc:sldMk cId="2404161926" sldId="904"/>
            <ac:spMk id="4" creationId="{801B01C0-27FE-9848-1DE1-4AB3FEF06C84}"/>
          </ac:spMkLst>
        </pc:spChg>
      </pc:sldChg>
      <pc:sldChg chg="modSp mod">
        <pc:chgData name="Christina Tropea" userId="63b14b9f-ec3b-4957-860d-5f7f24a67c42" providerId="ADAL" clId="{687A3882-1BB0-4E6C-9F11-3F4329A126C1}" dt="2022-10-14T01:55:01.383" v="387" actId="14100"/>
        <pc:sldMkLst>
          <pc:docMk/>
          <pc:sldMk cId="2723296746" sldId="905"/>
        </pc:sldMkLst>
        <pc:spChg chg="mod">
          <ac:chgData name="Christina Tropea" userId="63b14b9f-ec3b-4957-860d-5f7f24a67c42" providerId="ADAL" clId="{687A3882-1BB0-4E6C-9F11-3F4329A126C1}" dt="2022-10-14T01:55:01.383" v="387" actId="14100"/>
          <ac:spMkLst>
            <pc:docMk/>
            <pc:sldMk cId="2723296746" sldId="905"/>
            <ac:spMk id="3" creationId="{CD6101C1-B0B8-94F3-823B-0745ED8473BF}"/>
          </ac:spMkLst>
        </pc:spChg>
        <pc:spChg chg="mod">
          <ac:chgData name="Christina Tropea" userId="63b14b9f-ec3b-4957-860d-5f7f24a67c42" providerId="ADAL" clId="{687A3882-1BB0-4E6C-9F11-3F4329A126C1}" dt="2022-10-14T01:54:51.881" v="376" actId="2711"/>
          <ac:spMkLst>
            <pc:docMk/>
            <pc:sldMk cId="2723296746" sldId="905"/>
            <ac:spMk id="5" creationId="{759C1628-53E8-6B3D-6DD7-41D296BFC2EC}"/>
          </ac:spMkLst>
        </pc:spChg>
      </pc:sldChg>
      <pc:sldChg chg="modSp mod">
        <pc:chgData name="Christina Tropea" userId="63b14b9f-ec3b-4957-860d-5f7f24a67c42" providerId="ADAL" clId="{687A3882-1BB0-4E6C-9F11-3F4329A126C1}" dt="2022-10-14T01:56:21.256" v="437" actId="14100"/>
        <pc:sldMkLst>
          <pc:docMk/>
          <pc:sldMk cId="1358718175" sldId="906"/>
        </pc:sldMkLst>
        <pc:spChg chg="mod">
          <ac:chgData name="Christina Tropea" userId="63b14b9f-ec3b-4957-860d-5f7f24a67c42" providerId="ADAL" clId="{687A3882-1BB0-4E6C-9F11-3F4329A126C1}" dt="2022-10-14T01:55:49.175" v="424" actId="20577"/>
          <ac:spMkLst>
            <pc:docMk/>
            <pc:sldMk cId="1358718175" sldId="906"/>
            <ac:spMk id="2" creationId="{28F3AAE4-DFDF-0813-1A23-EBD29306F439}"/>
          </ac:spMkLst>
        </pc:spChg>
        <pc:spChg chg="mod">
          <ac:chgData name="Christina Tropea" userId="63b14b9f-ec3b-4957-860d-5f7f24a67c42" providerId="ADAL" clId="{687A3882-1BB0-4E6C-9F11-3F4329A126C1}" dt="2022-10-14T01:56:21.256" v="437" actId="14100"/>
          <ac:spMkLst>
            <pc:docMk/>
            <pc:sldMk cId="1358718175" sldId="906"/>
            <ac:spMk id="3" creationId="{480A4572-7F1A-0C54-6687-D6A50523FDB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FE48F6-7D3A-A84D-ABB8-A91663921981}" type="datetimeFigureOut">
              <a:rPr lang="en-US" smtClean="0"/>
              <a:t>10/14/2022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DCA814-D24A-4C46-B096-36F5540EB844}" type="slidenum">
              <a:rPr lang="en-US" smtClean="0"/>
              <a:t>‹#›</a:t>
            </a:fld>
            <a:endParaRPr lang="en-US"/>
          </a:p>
        </p:txBody>
      </p:sp>
    </p:spTree>
    <p:extLst>
      <p:ext uri="{BB962C8B-B14F-4D97-AF65-F5344CB8AC3E}">
        <p14:creationId xmlns:p14="http://schemas.microsoft.com/office/powerpoint/2010/main" val="515251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DCA814-D24A-4C46-B096-36F5540EB844}" type="slidenum">
              <a:rPr lang="en-US" smtClean="0"/>
              <a:t>10</a:t>
            </a:fld>
            <a:endParaRPr lang="en-US"/>
          </a:p>
        </p:txBody>
      </p:sp>
    </p:spTree>
    <p:extLst>
      <p:ext uri="{BB962C8B-B14F-4D97-AF65-F5344CB8AC3E}">
        <p14:creationId xmlns:p14="http://schemas.microsoft.com/office/powerpoint/2010/main" val="3557735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DCA814-D24A-4C46-B096-36F5540EB844}" type="slidenum">
              <a:rPr lang="en-US" smtClean="0"/>
              <a:t>11</a:t>
            </a:fld>
            <a:endParaRPr lang="en-US"/>
          </a:p>
        </p:txBody>
      </p:sp>
    </p:spTree>
    <p:extLst>
      <p:ext uri="{BB962C8B-B14F-4D97-AF65-F5344CB8AC3E}">
        <p14:creationId xmlns:p14="http://schemas.microsoft.com/office/powerpoint/2010/main" val="683011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FE5EA-43D8-1B7C-751A-CE9A8761443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52057CC-FF47-FF8D-29DB-3B6C257C76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01C2A4F-510D-D764-D93A-A5BE18FFE820}"/>
              </a:ext>
            </a:extLst>
          </p:cNvPr>
          <p:cNvSpPr>
            <a:spLocks noGrp="1"/>
          </p:cNvSpPr>
          <p:nvPr>
            <p:ph type="dt" sz="half" idx="10"/>
          </p:nvPr>
        </p:nvSpPr>
        <p:spPr/>
        <p:txBody>
          <a:bodyPr/>
          <a:lstStyle/>
          <a:p>
            <a:fld id="{DF9EE3C9-0AC1-A547-AC5E-E9DFC810A885}" type="datetime1">
              <a:rPr lang="en-AU" smtClean="0"/>
              <a:t>14/10/2022</a:t>
            </a:fld>
            <a:endParaRPr lang="en-US" dirty="0"/>
          </a:p>
        </p:txBody>
      </p:sp>
      <p:sp>
        <p:nvSpPr>
          <p:cNvPr id="5" name="Footer Placeholder 4">
            <a:extLst>
              <a:ext uri="{FF2B5EF4-FFF2-40B4-BE49-F238E27FC236}">
                <a16:creationId xmlns:a16="http://schemas.microsoft.com/office/drawing/2014/main" id="{CCCC0A92-2730-0819-B79E-667782BF93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5CBC37-0A94-2370-7A68-4FFA599E7622}"/>
              </a:ext>
            </a:extLst>
          </p:cNvPr>
          <p:cNvSpPr>
            <a:spLocks noGrp="1"/>
          </p:cNvSpPr>
          <p:nvPr>
            <p:ph type="sldNum" sz="quarter" idx="12"/>
          </p:nvPr>
        </p:nvSpPr>
        <p:spPr/>
        <p:txBody>
          <a:bodyPr/>
          <a:lstStyle/>
          <a:p>
            <a:fld id="{CE1D471A-60F5-E84A-891D-D8699E4F4A7A}" type="slidenum">
              <a:rPr lang="en-US" smtClean="0"/>
              <a:t>‹#›</a:t>
            </a:fld>
            <a:endParaRPr lang="en-US" dirty="0"/>
          </a:p>
        </p:txBody>
      </p:sp>
    </p:spTree>
    <p:extLst>
      <p:ext uri="{BB962C8B-B14F-4D97-AF65-F5344CB8AC3E}">
        <p14:creationId xmlns:p14="http://schemas.microsoft.com/office/powerpoint/2010/main" val="1034041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A2A4D-8C0E-1B76-25DE-D9CF6B37A56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B88E517-45BD-7F0E-AB77-A5089E971F6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4D81434-2AD1-87D6-74BB-050DC204D076}"/>
              </a:ext>
            </a:extLst>
          </p:cNvPr>
          <p:cNvSpPr>
            <a:spLocks noGrp="1"/>
          </p:cNvSpPr>
          <p:nvPr>
            <p:ph type="dt" sz="half" idx="10"/>
          </p:nvPr>
        </p:nvSpPr>
        <p:spPr/>
        <p:txBody>
          <a:bodyPr/>
          <a:lstStyle/>
          <a:p>
            <a:fld id="{1B4CA0F3-A63D-5745-9E34-057B61806E8C}" type="datetime1">
              <a:rPr lang="en-AU" smtClean="0"/>
              <a:t>14/10/2022</a:t>
            </a:fld>
            <a:endParaRPr lang="en-US" dirty="0"/>
          </a:p>
        </p:txBody>
      </p:sp>
      <p:sp>
        <p:nvSpPr>
          <p:cNvPr id="5" name="Footer Placeholder 4">
            <a:extLst>
              <a:ext uri="{FF2B5EF4-FFF2-40B4-BE49-F238E27FC236}">
                <a16:creationId xmlns:a16="http://schemas.microsoft.com/office/drawing/2014/main" id="{1A81F3EC-99A1-4CF9-ED39-B23B0ACDFA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FCB55C-EE99-B0AB-571A-A74B4782D145}"/>
              </a:ext>
            </a:extLst>
          </p:cNvPr>
          <p:cNvSpPr>
            <a:spLocks noGrp="1"/>
          </p:cNvSpPr>
          <p:nvPr>
            <p:ph type="sldNum" sz="quarter" idx="12"/>
          </p:nvPr>
        </p:nvSpPr>
        <p:spPr/>
        <p:txBody>
          <a:bodyPr/>
          <a:lstStyle/>
          <a:p>
            <a:fld id="{CE1D471A-60F5-E84A-891D-D8699E4F4A7A}" type="slidenum">
              <a:rPr lang="en-US" smtClean="0"/>
              <a:t>‹#›</a:t>
            </a:fld>
            <a:endParaRPr lang="en-US" dirty="0"/>
          </a:p>
        </p:txBody>
      </p:sp>
    </p:spTree>
    <p:extLst>
      <p:ext uri="{BB962C8B-B14F-4D97-AF65-F5344CB8AC3E}">
        <p14:creationId xmlns:p14="http://schemas.microsoft.com/office/powerpoint/2010/main" val="391463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D87673-4B0E-ED55-893C-4E9930FC14A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3D9616C-270F-0C9D-295A-C637B73CFC4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D21899F-2C46-9475-14FF-076F1BB45EB5}"/>
              </a:ext>
            </a:extLst>
          </p:cNvPr>
          <p:cNvSpPr>
            <a:spLocks noGrp="1"/>
          </p:cNvSpPr>
          <p:nvPr>
            <p:ph type="dt" sz="half" idx="10"/>
          </p:nvPr>
        </p:nvSpPr>
        <p:spPr/>
        <p:txBody>
          <a:bodyPr/>
          <a:lstStyle/>
          <a:p>
            <a:fld id="{46F26929-E872-9441-B9D8-C2BF15615F1E}" type="datetime1">
              <a:rPr lang="en-AU" smtClean="0"/>
              <a:t>14/10/2022</a:t>
            </a:fld>
            <a:endParaRPr lang="en-US" dirty="0"/>
          </a:p>
        </p:txBody>
      </p:sp>
      <p:sp>
        <p:nvSpPr>
          <p:cNvPr id="5" name="Footer Placeholder 4">
            <a:extLst>
              <a:ext uri="{FF2B5EF4-FFF2-40B4-BE49-F238E27FC236}">
                <a16:creationId xmlns:a16="http://schemas.microsoft.com/office/drawing/2014/main" id="{D4FADDCC-0310-D03D-76DC-E7E9B7CD35F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F4F8C6-D135-9F97-D943-B8B1B857478C}"/>
              </a:ext>
            </a:extLst>
          </p:cNvPr>
          <p:cNvSpPr>
            <a:spLocks noGrp="1"/>
          </p:cNvSpPr>
          <p:nvPr>
            <p:ph type="sldNum" sz="quarter" idx="12"/>
          </p:nvPr>
        </p:nvSpPr>
        <p:spPr/>
        <p:txBody>
          <a:bodyPr/>
          <a:lstStyle/>
          <a:p>
            <a:fld id="{CE1D471A-60F5-E84A-891D-D8699E4F4A7A}" type="slidenum">
              <a:rPr lang="en-US" smtClean="0"/>
              <a:t>‹#›</a:t>
            </a:fld>
            <a:endParaRPr lang="en-US" dirty="0"/>
          </a:p>
        </p:txBody>
      </p:sp>
    </p:spTree>
    <p:extLst>
      <p:ext uri="{BB962C8B-B14F-4D97-AF65-F5344CB8AC3E}">
        <p14:creationId xmlns:p14="http://schemas.microsoft.com/office/powerpoint/2010/main" val="3193030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2EAE6-4B75-984C-183B-04F4F45EF9D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956A595-6CEC-871E-42D7-C1A123F2DA6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20AB2E5-42CC-5CDF-62CA-F55DEEE83F5F}"/>
              </a:ext>
            </a:extLst>
          </p:cNvPr>
          <p:cNvSpPr>
            <a:spLocks noGrp="1"/>
          </p:cNvSpPr>
          <p:nvPr>
            <p:ph type="dt" sz="half" idx="10"/>
          </p:nvPr>
        </p:nvSpPr>
        <p:spPr/>
        <p:txBody>
          <a:bodyPr/>
          <a:lstStyle/>
          <a:p>
            <a:fld id="{45481085-CE0F-EE45-8754-66D2919D3E72}" type="datetime1">
              <a:rPr lang="en-AU" smtClean="0"/>
              <a:t>14/10/2022</a:t>
            </a:fld>
            <a:endParaRPr lang="en-US" dirty="0"/>
          </a:p>
        </p:txBody>
      </p:sp>
      <p:sp>
        <p:nvSpPr>
          <p:cNvPr id="5" name="Footer Placeholder 4">
            <a:extLst>
              <a:ext uri="{FF2B5EF4-FFF2-40B4-BE49-F238E27FC236}">
                <a16:creationId xmlns:a16="http://schemas.microsoft.com/office/drawing/2014/main" id="{3FA5A751-0515-E83C-D0B7-8AC770663CA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9D8E7B-1075-4F13-2ADF-8E09A831623F}"/>
              </a:ext>
            </a:extLst>
          </p:cNvPr>
          <p:cNvSpPr>
            <a:spLocks noGrp="1"/>
          </p:cNvSpPr>
          <p:nvPr>
            <p:ph type="sldNum" sz="quarter" idx="12"/>
          </p:nvPr>
        </p:nvSpPr>
        <p:spPr/>
        <p:txBody>
          <a:bodyPr/>
          <a:lstStyle/>
          <a:p>
            <a:fld id="{CE1D471A-60F5-E84A-891D-D8699E4F4A7A}" type="slidenum">
              <a:rPr lang="en-US" smtClean="0"/>
              <a:t>‹#›</a:t>
            </a:fld>
            <a:endParaRPr lang="en-US" dirty="0"/>
          </a:p>
        </p:txBody>
      </p:sp>
    </p:spTree>
    <p:extLst>
      <p:ext uri="{BB962C8B-B14F-4D97-AF65-F5344CB8AC3E}">
        <p14:creationId xmlns:p14="http://schemas.microsoft.com/office/powerpoint/2010/main" val="861096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5F37A-F1EC-A55E-9D03-5A3B24EC850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448B7B1-9E88-DD2F-E638-0A0A4E0FDF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7F9C9C1-7B3C-790B-7E97-6135D2991322}"/>
              </a:ext>
            </a:extLst>
          </p:cNvPr>
          <p:cNvSpPr>
            <a:spLocks noGrp="1"/>
          </p:cNvSpPr>
          <p:nvPr>
            <p:ph type="dt" sz="half" idx="10"/>
          </p:nvPr>
        </p:nvSpPr>
        <p:spPr/>
        <p:txBody>
          <a:bodyPr/>
          <a:lstStyle/>
          <a:p>
            <a:fld id="{7BF871CD-8469-0B4D-9FA4-B9284748BCDF}" type="datetime1">
              <a:rPr lang="en-AU" smtClean="0"/>
              <a:t>14/10/2022</a:t>
            </a:fld>
            <a:endParaRPr lang="en-US" dirty="0"/>
          </a:p>
        </p:txBody>
      </p:sp>
      <p:sp>
        <p:nvSpPr>
          <p:cNvPr id="5" name="Footer Placeholder 4">
            <a:extLst>
              <a:ext uri="{FF2B5EF4-FFF2-40B4-BE49-F238E27FC236}">
                <a16:creationId xmlns:a16="http://schemas.microsoft.com/office/drawing/2014/main" id="{1BF02438-AFD3-4251-936D-D8A21F13A66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C51687-C2E7-72DC-CD34-76F77FA75EF9}"/>
              </a:ext>
            </a:extLst>
          </p:cNvPr>
          <p:cNvSpPr>
            <a:spLocks noGrp="1"/>
          </p:cNvSpPr>
          <p:nvPr>
            <p:ph type="sldNum" sz="quarter" idx="12"/>
          </p:nvPr>
        </p:nvSpPr>
        <p:spPr/>
        <p:txBody>
          <a:bodyPr/>
          <a:lstStyle/>
          <a:p>
            <a:fld id="{CE1D471A-60F5-E84A-891D-D8699E4F4A7A}" type="slidenum">
              <a:rPr lang="en-US" smtClean="0"/>
              <a:t>‹#›</a:t>
            </a:fld>
            <a:endParaRPr lang="en-US" dirty="0"/>
          </a:p>
        </p:txBody>
      </p:sp>
    </p:spTree>
    <p:extLst>
      <p:ext uri="{BB962C8B-B14F-4D97-AF65-F5344CB8AC3E}">
        <p14:creationId xmlns:p14="http://schemas.microsoft.com/office/powerpoint/2010/main" val="85751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36FD9-5461-88F6-39F7-C58E2E26443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A1C87D3-1790-0CDD-9E37-BC6A5A77BAA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5BE825B-F28B-88FA-2BAD-72FFB42AB23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1118B49-25BA-A03A-A0BD-DB382C13D28C}"/>
              </a:ext>
            </a:extLst>
          </p:cNvPr>
          <p:cNvSpPr>
            <a:spLocks noGrp="1"/>
          </p:cNvSpPr>
          <p:nvPr>
            <p:ph type="dt" sz="half" idx="10"/>
          </p:nvPr>
        </p:nvSpPr>
        <p:spPr/>
        <p:txBody>
          <a:bodyPr/>
          <a:lstStyle/>
          <a:p>
            <a:fld id="{B8D8E18F-3E43-1943-A6AE-2694DDFFD6CC}" type="datetime1">
              <a:rPr lang="en-AU" smtClean="0"/>
              <a:t>14/10/2022</a:t>
            </a:fld>
            <a:endParaRPr lang="en-US" dirty="0"/>
          </a:p>
        </p:txBody>
      </p:sp>
      <p:sp>
        <p:nvSpPr>
          <p:cNvPr id="6" name="Footer Placeholder 5">
            <a:extLst>
              <a:ext uri="{FF2B5EF4-FFF2-40B4-BE49-F238E27FC236}">
                <a16:creationId xmlns:a16="http://schemas.microsoft.com/office/drawing/2014/main" id="{92EBA344-279B-EC77-CD40-9D134E4D2AA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3A912BE-451D-1EDF-E6B6-3996D50DB426}"/>
              </a:ext>
            </a:extLst>
          </p:cNvPr>
          <p:cNvSpPr>
            <a:spLocks noGrp="1"/>
          </p:cNvSpPr>
          <p:nvPr>
            <p:ph type="sldNum" sz="quarter" idx="12"/>
          </p:nvPr>
        </p:nvSpPr>
        <p:spPr/>
        <p:txBody>
          <a:bodyPr/>
          <a:lstStyle/>
          <a:p>
            <a:fld id="{CE1D471A-60F5-E84A-891D-D8699E4F4A7A}" type="slidenum">
              <a:rPr lang="en-US" smtClean="0"/>
              <a:t>‹#›</a:t>
            </a:fld>
            <a:endParaRPr lang="en-US" dirty="0"/>
          </a:p>
        </p:txBody>
      </p:sp>
    </p:spTree>
    <p:extLst>
      <p:ext uri="{BB962C8B-B14F-4D97-AF65-F5344CB8AC3E}">
        <p14:creationId xmlns:p14="http://schemas.microsoft.com/office/powerpoint/2010/main" val="3484268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459AB-95C8-CF4A-46C8-412A782CFA7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3B24FE2-6894-68B9-35E1-37B84BA3B6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8571B3B-F1CF-60C0-73DD-08AFDE4C15A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C7AF132-FA56-17E1-6C05-88395495B5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ED535DE-5C53-70AB-473C-67FD0505B37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AA50D01-421E-B5DA-D463-DDC209F9C683}"/>
              </a:ext>
            </a:extLst>
          </p:cNvPr>
          <p:cNvSpPr>
            <a:spLocks noGrp="1"/>
          </p:cNvSpPr>
          <p:nvPr>
            <p:ph type="dt" sz="half" idx="10"/>
          </p:nvPr>
        </p:nvSpPr>
        <p:spPr/>
        <p:txBody>
          <a:bodyPr/>
          <a:lstStyle/>
          <a:p>
            <a:fld id="{84A6F9B8-A641-2B4E-A71D-25C8EAE06093}" type="datetime1">
              <a:rPr lang="en-AU" smtClean="0"/>
              <a:t>14/10/2022</a:t>
            </a:fld>
            <a:endParaRPr lang="en-US" dirty="0"/>
          </a:p>
        </p:txBody>
      </p:sp>
      <p:sp>
        <p:nvSpPr>
          <p:cNvPr id="8" name="Footer Placeholder 7">
            <a:extLst>
              <a:ext uri="{FF2B5EF4-FFF2-40B4-BE49-F238E27FC236}">
                <a16:creationId xmlns:a16="http://schemas.microsoft.com/office/drawing/2014/main" id="{7D745E3E-86D7-88C0-324C-1A535CB6B6B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56B42CF-7DC6-63FB-0119-7FBC947E2522}"/>
              </a:ext>
            </a:extLst>
          </p:cNvPr>
          <p:cNvSpPr>
            <a:spLocks noGrp="1"/>
          </p:cNvSpPr>
          <p:nvPr>
            <p:ph type="sldNum" sz="quarter" idx="12"/>
          </p:nvPr>
        </p:nvSpPr>
        <p:spPr/>
        <p:txBody>
          <a:bodyPr/>
          <a:lstStyle/>
          <a:p>
            <a:fld id="{CE1D471A-60F5-E84A-891D-D8699E4F4A7A}" type="slidenum">
              <a:rPr lang="en-US" smtClean="0"/>
              <a:t>‹#›</a:t>
            </a:fld>
            <a:endParaRPr lang="en-US" dirty="0"/>
          </a:p>
        </p:txBody>
      </p:sp>
    </p:spTree>
    <p:extLst>
      <p:ext uri="{BB962C8B-B14F-4D97-AF65-F5344CB8AC3E}">
        <p14:creationId xmlns:p14="http://schemas.microsoft.com/office/powerpoint/2010/main" val="755677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2A13-BDBE-5743-1F2F-4281C36B911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D5C844B-90D3-978B-9134-F7D5A113929E}"/>
              </a:ext>
            </a:extLst>
          </p:cNvPr>
          <p:cNvSpPr>
            <a:spLocks noGrp="1"/>
          </p:cNvSpPr>
          <p:nvPr>
            <p:ph type="dt" sz="half" idx="10"/>
          </p:nvPr>
        </p:nvSpPr>
        <p:spPr/>
        <p:txBody>
          <a:bodyPr/>
          <a:lstStyle/>
          <a:p>
            <a:fld id="{EF1BF685-F403-8E40-9450-E469E821867A}" type="datetime1">
              <a:rPr lang="en-AU" smtClean="0"/>
              <a:t>14/10/2022</a:t>
            </a:fld>
            <a:endParaRPr lang="en-US" dirty="0"/>
          </a:p>
        </p:txBody>
      </p:sp>
      <p:sp>
        <p:nvSpPr>
          <p:cNvPr id="4" name="Footer Placeholder 3">
            <a:extLst>
              <a:ext uri="{FF2B5EF4-FFF2-40B4-BE49-F238E27FC236}">
                <a16:creationId xmlns:a16="http://schemas.microsoft.com/office/drawing/2014/main" id="{FC2ACAC6-679C-3FFF-B171-1E5930F71EB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57A8CAA-8016-9A43-FA36-1B4332FFDA7A}"/>
              </a:ext>
            </a:extLst>
          </p:cNvPr>
          <p:cNvSpPr>
            <a:spLocks noGrp="1"/>
          </p:cNvSpPr>
          <p:nvPr>
            <p:ph type="sldNum" sz="quarter" idx="12"/>
          </p:nvPr>
        </p:nvSpPr>
        <p:spPr/>
        <p:txBody>
          <a:bodyPr/>
          <a:lstStyle/>
          <a:p>
            <a:fld id="{CE1D471A-60F5-E84A-891D-D8699E4F4A7A}" type="slidenum">
              <a:rPr lang="en-US" smtClean="0"/>
              <a:t>‹#›</a:t>
            </a:fld>
            <a:endParaRPr lang="en-US" dirty="0"/>
          </a:p>
        </p:txBody>
      </p:sp>
    </p:spTree>
    <p:extLst>
      <p:ext uri="{BB962C8B-B14F-4D97-AF65-F5344CB8AC3E}">
        <p14:creationId xmlns:p14="http://schemas.microsoft.com/office/powerpoint/2010/main" val="765263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0D9A87-EAB2-8218-7C8F-9DF0E7DB86F5}"/>
              </a:ext>
            </a:extLst>
          </p:cNvPr>
          <p:cNvSpPr>
            <a:spLocks noGrp="1"/>
          </p:cNvSpPr>
          <p:nvPr>
            <p:ph type="dt" sz="half" idx="10"/>
          </p:nvPr>
        </p:nvSpPr>
        <p:spPr/>
        <p:txBody>
          <a:bodyPr/>
          <a:lstStyle/>
          <a:p>
            <a:fld id="{715C8525-FBAD-0146-B99E-49BCA41037C2}" type="datetime1">
              <a:rPr lang="en-AU" smtClean="0"/>
              <a:t>14/10/2022</a:t>
            </a:fld>
            <a:endParaRPr lang="en-US" dirty="0"/>
          </a:p>
        </p:txBody>
      </p:sp>
      <p:sp>
        <p:nvSpPr>
          <p:cNvPr id="3" name="Footer Placeholder 2">
            <a:extLst>
              <a:ext uri="{FF2B5EF4-FFF2-40B4-BE49-F238E27FC236}">
                <a16:creationId xmlns:a16="http://schemas.microsoft.com/office/drawing/2014/main" id="{A03447D6-93E2-A852-9FFB-8C72E3C0BE8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10F8524-B7FF-827A-856B-34AB0FE2FEF1}"/>
              </a:ext>
            </a:extLst>
          </p:cNvPr>
          <p:cNvSpPr>
            <a:spLocks noGrp="1"/>
          </p:cNvSpPr>
          <p:nvPr>
            <p:ph type="sldNum" sz="quarter" idx="12"/>
          </p:nvPr>
        </p:nvSpPr>
        <p:spPr/>
        <p:txBody>
          <a:bodyPr/>
          <a:lstStyle/>
          <a:p>
            <a:fld id="{CE1D471A-60F5-E84A-891D-D8699E4F4A7A}" type="slidenum">
              <a:rPr lang="en-US" smtClean="0"/>
              <a:t>‹#›</a:t>
            </a:fld>
            <a:endParaRPr lang="en-US" dirty="0"/>
          </a:p>
        </p:txBody>
      </p:sp>
    </p:spTree>
    <p:extLst>
      <p:ext uri="{BB962C8B-B14F-4D97-AF65-F5344CB8AC3E}">
        <p14:creationId xmlns:p14="http://schemas.microsoft.com/office/powerpoint/2010/main" val="3718198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AEB2B-FED7-DF9E-14C6-F8DD95C00C9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6AC193B-C608-A25D-8BF4-0E218C38E4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0D47D27-1B7B-943D-364B-F67F594873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C78317E-8DBE-B12E-7D6A-4C4C854A1768}"/>
              </a:ext>
            </a:extLst>
          </p:cNvPr>
          <p:cNvSpPr>
            <a:spLocks noGrp="1"/>
          </p:cNvSpPr>
          <p:nvPr>
            <p:ph type="dt" sz="half" idx="10"/>
          </p:nvPr>
        </p:nvSpPr>
        <p:spPr/>
        <p:txBody>
          <a:bodyPr/>
          <a:lstStyle/>
          <a:p>
            <a:fld id="{12168EC0-4766-AF4D-9C53-EB76E6FD9809}" type="datetime1">
              <a:rPr lang="en-AU" smtClean="0"/>
              <a:t>14/10/2022</a:t>
            </a:fld>
            <a:endParaRPr lang="en-US" dirty="0"/>
          </a:p>
        </p:txBody>
      </p:sp>
      <p:sp>
        <p:nvSpPr>
          <p:cNvPr id="6" name="Footer Placeholder 5">
            <a:extLst>
              <a:ext uri="{FF2B5EF4-FFF2-40B4-BE49-F238E27FC236}">
                <a16:creationId xmlns:a16="http://schemas.microsoft.com/office/drawing/2014/main" id="{AD4F9336-7EFF-F50A-9A45-7E2140D9F29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07885A0-9AE7-8420-3174-1551280F63F4}"/>
              </a:ext>
            </a:extLst>
          </p:cNvPr>
          <p:cNvSpPr>
            <a:spLocks noGrp="1"/>
          </p:cNvSpPr>
          <p:nvPr>
            <p:ph type="sldNum" sz="quarter" idx="12"/>
          </p:nvPr>
        </p:nvSpPr>
        <p:spPr/>
        <p:txBody>
          <a:bodyPr/>
          <a:lstStyle/>
          <a:p>
            <a:fld id="{CE1D471A-60F5-E84A-891D-D8699E4F4A7A}" type="slidenum">
              <a:rPr lang="en-US" smtClean="0"/>
              <a:t>‹#›</a:t>
            </a:fld>
            <a:endParaRPr lang="en-US" dirty="0"/>
          </a:p>
        </p:txBody>
      </p:sp>
    </p:spTree>
    <p:extLst>
      <p:ext uri="{BB962C8B-B14F-4D97-AF65-F5344CB8AC3E}">
        <p14:creationId xmlns:p14="http://schemas.microsoft.com/office/powerpoint/2010/main" val="2990316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BDB2C-D43B-F8B8-2DCB-445F381EAE0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576DDB9-43CA-5496-871E-F5B9C18E56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F39754F-C9E4-E88B-6350-89F53424C4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E5092E4-5FA6-8168-985F-654CDBC0C060}"/>
              </a:ext>
            </a:extLst>
          </p:cNvPr>
          <p:cNvSpPr>
            <a:spLocks noGrp="1"/>
          </p:cNvSpPr>
          <p:nvPr>
            <p:ph type="dt" sz="half" idx="10"/>
          </p:nvPr>
        </p:nvSpPr>
        <p:spPr/>
        <p:txBody>
          <a:bodyPr/>
          <a:lstStyle/>
          <a:p>
            <a:fld id="{FC9B5721-D55C-7A4F-88A7-15AE918E0F72}" type="datetime1">
              <a:rPr lang="en-AU" smtClean="0"/>
              <a:t>14/10/2022</a:t>
            </a:fld>
            <a:endParaRPr lang="en-US" dirty="0"/>
          </a:p>
        </p:txBody>
      </p:sp>
      <p:sp>
        <p:nvSpPr>
          <p:cNvPr id="6" name="Footer Placeholder 5">
            <a:extLst>
              <a:ext uri="{FF2B5EF4-FFF2-40B4-BE49-F238E27FC236}">
                <a16:creationId xmlns:a16="http://schemas.microsoft.com/office/drawing/2014/main" id="{4B6890C4-B6C2-915C-ED03-512EBB23E22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F285CA0-18F2-7BDD-479F-E725E0E7CFC5}"/>
              </a:ext>
            </a:extLst>
          </p:cNvPr>
          <p:cNvSpPr>
            <a:spLocks noGrp="1"/>
          </p:cNvSpPr>
          <p:nvPr>
            <p:ph type="sldNum" sz="quarter" idx="12"/>
          </p:nvPr>
        </p:nvSpPr>
        <p:spPr/>
        <p:txBody>
          <a:bodyPr/>
          <a:lstStyle/>
          <a:p>
            <a:fld id="{CE1D471A-60F5-E84A-891D-D8699E4F4A7A}" type="slidenum">
              <a:rPr lang="en-US" smtClean="0"/>
              <a:t>‹#›</a:t>
            </a:fld>
            <a:endParaRPr lang="en-US" dirty="0"/>
          </a:p>
        </p:txBody>
      </p:sp>
    </p:spTree>
    <p:extLst>
      <p:ext uri="{BB962C8B-B14F-4D97-AF65-F5344CB8AC3E}">
        <p14:creationId xmlns:p14="http://schemas.microsoft.com/office/powerpoint/2010/main" val="143607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A5CB57-137C-0607-5A6C-731AFF5DE9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849AC2F-7142-85A2-03DA-E06DDB9D7D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4DB1D36-FE69-11DB-F766-FC4E013328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AF8F66-8380-194E-89A3-9C65E395E1F9}" type="datetime1">
              <a:rPr lang="en-AU" smtClean="0"/>
              <a:t>14/10/2022</a:t>
            </a:fld>
            <a:endParaRPr lang="en-US" dirty="0"/>
          </a:p>
        </p:txBody>
      </p:sp>
      <p:sp>
        <p:nvSpPr>
          <p:cNvPr id="5" name="Footer Placeholder 4">
            <a:extLst>
              <a:ext uri="{FF2B5EF4-FFF2-40B4-BE49-F238E27FC236}">
                <a16:creationId xmlns:a16="http://schemas.microsoft.com/office/drawing/2014/main" id="{5260E0C1-EAFC-0DD4-9740-54602D73F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B1D3635-F6E1-06EC-7CCD-6C9442CB8B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1D471A-60F5-E84A-891D-D8699E4F4A7A}" type="slidenum">
              <a:rPr lang="en-US" smtClean="0"/>
              <a:t>‹#›</a:t>
            </a:fld>
            <a:endParaRPr lang="en-US" dirty="0"/>
          </a:p>
        </p:txBody>
      </p:sp>
    </p:spTree>
    <p:extLst>
      <p:ext uri="{BB962C8B-B14F-4D97-AF65-F5344CB8AC3E}">
        <p14:creationId xmlns:p14="http://schemas.microsoft.com/office/powerpoint/2010/main" val="4111264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2.education.vic.gov.au/pal/reporting-student-achievement/policy" TargetMode="External"/><Relationship Id="rId7" Type="http://schemas.openxmlformats.org/officeDocument/2006/relationships/hyperlink" Target="https://www.education.vic.gov.au/Documents/school/teachers/teachingresources/reporting/studentreportwritingchecklist.docx" TargetMode="Externa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hyperlink" Target="https://www.education.vic.gov.au/Documents/school/teachers/teachingresources/reporting/quicktipswritingreports.docx" TargetMode="External"/><Relationship Id="rId5" Type="http://schemas.openxmlformats.org/officeDocument/2006/relationships/hyperlink" Target="https://www.education.vic.gov.au/school/teachers/teachingresources/practice/Documents/studentreportformat.docx" TargetMode="External"/><Relationship Id="rId4" Type="http://schemas.openxmlformats.org/officeDocument/2006/relationships/hyperlink" Target="https://www2.education.vic.gov.au/pal/reporting-student-achievement/guidance/reporting-parents-and-carers-general-information"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edpartnershipsint-my.sharepoint.com/:w:/g/personal/postmaster_edpartnerships_edu_au/ER0WWA1LVdhIlUBaiztz04gBWuHsxOeu4KX4074PMlyZvA?e=5kOvKY" TargetMode="External"/><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hyperlink" Target="https://edpartnershipsint-my.sharepoint.com/:w:/g/personal/postmaster_edpartnerships_edu_au/Eel1QDvkBvVBkxKaWBdy6_MBTVgESX_cIvwmFS3bVyiEdw?e=5g1Ft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linedrawing&#10;&#10;Description automatically generated">
            <a:extLst>
              <a:ext uri="{FF2B5EF4-FFF2-40B4-BE49-F238E27FC236}">
                <a16:creationId xmlns:a16="http://schemas.microsoft.com/office/drawing/2014/main" id="{3A11C1B3-3F8E-674E-44D5-3F07EBD6817B}"/>
              </a:ext>
            </a:extLst>
          </p:cNvPr>
          <p:cNvPicPr>
            <a:picLocks noChangeAspect="1"/>
          </p:cNvPicPr>
          <p:nvPr/>
        </p:nvPicPr>
        <p:blipFill>
          <a:blip r:embed="rId2"/>
          <a:stretch>
            <a:fillRect/>
          </a:stretch>
        </p:blipFill>
        <p:spPr>
          <a:xfrm>
            <a:off x="4216493" y="2899901"/>
            <a:ext cx="5310388" cy="3438000"/>
          </a:xfrm>
          <a:prstGeom prst="rect">
            <a:avLst/>
          </a:prstGeom>
        </p:spPr>
      </p:pic>
      <p:sp>
        <p:nvSpPr>
          <p:cNvPr id="4" name="TextBox 3">
            <a:extLst>
              <a:ext uri="{FF2B5EF4-FFF2-40B4-BE49-F238E27FC236}">
                <a16:creationId xmlns:a16="http://schemas.microsoft.com/office/drawing/2014/main" id="{A62191C4-C9A9-B2A5-FEAD-1A8B998751A1}"/>
              </a:ext>
            </a:extLst>
          </p:cNvPr>
          <p:cNvSpPr txBox="1"/>
          <p:nvPr/>
        </p:nvSpPr>
        <p:spPr>
          <a:xfrm>
            <a:off x="662608" y="289244"/>
            <a:ext cx="11237843" cy="2308324"/>
          </a:xfrm>
          <a:prstGeom prst="rect">
            <a:avLst/>
          </a:prstGeom>
          <a:noFill/>
        </p:spPr>
        <p:txBody>
          <a:bodyPr wrap="square">
            <a:spAutoFit/>
          </a:bodyPr>
          <a:lstStyle/>
          <a:p>
            <a:r>
              <a:rPr lang="en-GB" sz="3600" dirty="0">
                <a:solidFill>
                  <a:srgbClr val="000000"/>
                </a:solidFill>
                <a:effectLst/>
                <a:latin typeface="+mj-lt"/>
                <a:ea typeface="Yu Gothic Light" panose="020B0300000000000000" pitchFamily="34" charset="-128"/>
                <a:cs typeface="Calibri Light" panose="020F0302020204030204" pitchFamily="34" charset="0"/>
              </a:rPr>
              <a:t>Learning Focus Area 4</a:t>
            </a:r>
          </a:p>
          <a:p>
            <a:br>
              <a:rPr lang="en-AU" sz="3600" dirty="0">
                <a:effectLst/>
                <a:latin typeface="+mj-lt"/>
                <a:ea typeface="Calibri" panose="020F0502020204030204" pitchFamily="34" charset="0"/>
                <a:cs typeface="Calibri Light" panose="020F0302020204030204" pitchFamily="34" charset="0"/>
              </a:rPr>
            </a:br>
            <a:r>
              <a:rPr lang="en-AU" sz="3600" b="1" dirty="0">
                <a:effectLst/>
                <a:latin typeface="+mj-lt"/>
                <a:ea typeface="Calibri" panose="020F0502020204030204" pitchFamily="34" charset="0"/>
                <a:cs typeface="Calibri Light" panose="020F0302020204030204" pitchFamily="34" charset="0"/>
              </a:rPr>
              <a:t>4.1 </a:t>
            </a:r>
            <a:r>
              <a:rPr lang="en-GB" sz="3600" b="1" dirty="0">
                <a:effectLst/>
                <a:latin typeface="+mj-lt"/>
                <a:ea typeface="Yu Gothic Light" panose="020B0300000000000000" pitchFamily="34" charset="-128"/>
                <a:cs typeface="Calibri Light" panose="020F0302020204030204" pitchFamily="34" charset="0"/>
              </a:rPr>
              <a:t>Meaningful Reporting Re-Imagined Booklet</a:t>
            </a:r>
          </a:p>
          <a:p>
            <a:r>
              <a:rPr lang="en-GB" sz="3600" i="1" dirty="0">
                <a:solidFill>
                  <a:srgbClr val="000000"/>
                </a:solidFill>
                <a:effectLst/>
                <a:latin typeface="+mj-lt"/>
                <a:ea typeface="Yu Gothic Light" panose="020B0300000000000000" pitchFamily="34" charset="-128"/>
                <a:cs typeface="Calibri Light" panose="020F0302020204030204" pitchFamily="34" charset="0"/>
              </a:rPr>
              <a:t>Making sense of our learning and preparing to take action</a:t>
            </a:r>
            <a:endParaRPr lang="en-US" sz="3600" i="1" dirty="0">
              <a:cs typeface="Calibri Light" panose="020F0302020204030204" pitchFamily="34" charset="0"/>
            </a:endParaRPr>
          </a:p>
        </p:txBody>
      </p:sp>
      <p:sp>
        <p:nvSpPr>
          <p:cNvPr id="5" name="TextBox 4">
            <a:extLst>
              <a:ext uri="{FF2B5EF4-FFF2-40B4-BE49-F238E27FC236}">
                <a16:creationId xmlns:a16="http://schemas.microsoft.com/office/drawing/2014/main" id="{DAAE6D3F-7271-4EE5-4BF9-A9050807BBEB}"/>
              </a:ext>
            </a:extLst>
          </p:cNvPr>
          <p:cNvSpPr txBox="1"/>
          <p:nvPr/>
        </p:nvSpPr>
        <p:spPr>
          <a:xfrm>
            <a:off x="9104242" y="6178569"/>
            <a:ext cx="2796209" cy="461665"/>
          </a:xfrm>
          <a:prstGeom prst="rect">
            <a:avLst/>
          </a:prstGeom>
          <a:noFill/>
        </p:spPr>
        <p:txBody>
          <a:bodyPr wrap="square" rtlCol="0">
            <a:spAutoFit/>
          </a:bodyPr>
          <a:lstStyle/>
          <a:p>
            <a:r>
              <a:rPr lang="en-US" sz="2400" dirty="0">
                <a:latin typeface="+mj-lt"/>
              </a:rPr>
              <a:t>Investigation Booklet</a:t>
            </a:r>
          </a:p>
        </p:txBody>
      </p:sp>
      <p:sp>
        <p:nvSpPr>
          <p:cNvPr id="3" name="Slide Number Placeholder 2">
            <a:extLst>
              <a:ext uri="{FF2B5EF4-FFF2-40B4-BE49-F238E27FC236}">
                <a16:creationId xmlns:a16="http://schemas.microsoft.com/office/drawing/2014/main" id="{A18B6F32-0DB6-919C-F1BC-B7F255298BC1}"/>
              </a:ext>
            </a:extLst>
          </p:cNvPr>
          <p:cNvSpPr>
            <a:spLocks noGrp="1"/>
          </p:cNvSpPr>
          <p:nvPr>
            <p:ph type="sldNum" sz="quarter" idx="12"/>
          </p:nvPr>
        </p:nvSpPr>
        <p:spPr/>
        <p:txBody>
          <a:bodyPr/>
          <a:lstStyle/>
          <a:p>
            <a:fld id="{CE1D471A-60F5-E84A-891D-D8699E4F4A7A}" type="slidenum">
              <a:rPr lang="en-US" smtClean="0"/>
              <a:t>1</a:t>
            </a:fld>
            <a:endParaRPr lang="en-US" dirty="0"/>
          </a:p>
        </p:txBody>
      </p:sp>
    </p:spTree>
    <p:extLst>
      <p:ext uri="{BB962C8B-B14F-4D97-AF65-F5344CB8AC3E}">
        <p14:creationId xmlns:p14="http://schemas.microsoft.com/office/powerpoint/2010/main" val="1286303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09F10F-8DC9-9F1A-9061-2DA9D275117A}"/>
              </a:ext>
            </a:extLst>
          </p:cNvPr>
          <p:cNvSpPr txBox="1"/>
          <p:nvPr/>
        </p:nvSpPr>
        <p:spPr>
          <a:xfrm>
            <a:off x="228301" y="339782"/>
            <a:ext cx="11566432" cy="461665"/>
          </a:xfrm>
          <a:prstGeom prst="rect">
            <a:avLst/>
          </a:prstGeom>
          <a:noFill/>
        </p:spPr>
        <p:txBody>
          <a:bodyPr wrap="square" rtlCol="0">
            <a:spAutoFit/>
          </a:bodyPr>
          <a:lstStyle/>
          <a:p>
            <a:r>
              <a:rPr lang="en-US" sz="2400" b="1" dirty="0">
                <a:solidFill>
                  <a:schemeClr val="accent1"/>
                </a:solidFill>
                <a:latin typeface="+mj-lt"/>
              </a:rPr>
              <a:t>Reimagining -</a:t>
            </a:r>
            <a:r>
              <a:rPr lang="en-US" sz="2400" dirty="0">
                <a:solidFill>
                  <a:schemeClr val="accent1"/>
                </a:solidFill>
                <a:latin typeface="+mj-lt"/>
              </a:rPr>
              <a:t> PART A (continued): Considering Reporting Principles and Forms of Reporting</a:t>
            </a:r>
            <a:endParaRPr lang="en-AU" sz="2400" dirty="0">
              <a:solidFill>
                <a:schemeClr val="accent1"/>
              </a:solidFill>
              <a:latin typeface="+mj-lt"/>
              <a:ea typeface="Calibri" panose="020F0502020204030204" pitchFamily="34" charset="0"/>
              <a:cs typeface="Calibri Light" panose="020F0302020204030204" pitchFamily="34" charset="0"/>
            </a:endParaRPr>
          </a:p>
        </p:txBody>
      </p:sp>
      <p:sp>
        <p:nvSpPr>
          <p:cNvPr id="5" name="TextBox 4">
            <a:extLst>
              <a:ext uri="{FF2B5EF4-FFF2-40B4-BE49-F238E27FC236}">
                <a16:creationId xmlns:a16="http://schemas.microsoft.com/office/drawing/2014/main" id="{57EF5D47-543B-D1C2-F26D-04F34CBFA3D6}"/>
              </a:ext>
            </a:extLst>
          </p:cNvPr>
          <p:cNvSpPr txBox="1"/>
          <p:nvPr/>
        </p:nvSpPr>
        <p:spPr>
          <a:xfrm>
            <a:off x="454333" y="882423"/>
            <a:ext cx="10203674" cy="6114494"/>
          </a:xfrm>
          <a:prstGeom prst="rect">
            <a:avLst/>
          </a:prstGeom>
          <a:noFill/>
        </p:spPr>
        <p:txBody>
          <a:bodyPr wrap="square" rtlCol="0">
            <a:spAutoFit/>
          </a:bodyPr>
          <a:lstStyle/>
          <a:p>
            <a:pPr>
              <a:spcBef>
                <a:spcPts val="800"/>
              </a:spcBef>
              <a:spcAft>
                <a:spcPts val="800"/>
              </a:spcAft>
            </a:pPr>
            <a:r>
              <a:rPr lang="en-US" sz="2000" b="1" dirty="0">
                <a:latin typeface="+mj-lt"/>
              </a:rPr>
              <a:t>The leadership team follows these steps: </a:t>
            </a:r>
            <a:endParaRPr lang="en-US" sz="2000" dirty="0">
              <a:latin typeface="+mj-lt"/>
              <a:cs typeface="Calibri Light" panose="020F0302020204030204" pitchFamily="34" charset="0"/>
            </a:endParaRPr>
          </a:p>
          <a:p>
            <a:pPr marL="342900" indent="-342900">
              <a:spcBef>
                <a:spcPts val="800"/>
              </a:spcBef>
              <a:spcAft>
                <a:spcPts val="800"/>
              </a:spcAft>
              <a:buAutoNum type="arabicPeriod"/>
            </a:pPr>
            <a:r>
              <a:rPr lang="en-US" dirty="0">
                <a:latin typeface="+mj-lt"/>
                <a:cs typeface="Calibri Light" panose="020F0302020204030204" pitchFamily="34" charset="0"/>
              </a:rPr>
              <a:t>Distribute the </a:t>
            </a:r>
            <a:r>
              <a:rPr lang="en-US" b="1" i="1" dirty="0">
                <a:latin typeface="+mj-lt"/>
                <a:cs typeface="Calibri Light" panose="020F0302020204030204" pitchFamily="34" charset="0"/>
              </a:rPr>
              <a:t>Reporting Principles </a:t>
            </a:r>
            <a:r>
              <a:rPr lang="en-US" dirty="0">
                <a:latin typeface="+mj-lt"/>
                <a:cs typeface="Calibri Light" panose="020F0302020204030204" pitchFamily="34" charset="0"/>
              </a:rPr>
              <a:t>document. </a:t>
            </a:r>
          </a:p>
          <a:p>
            <a:pPr marL="342900" indent="-342900">
              <a:spcBef>
                <a:spcPts val="800"/>
              </a:spcBef>
              <a:spcAft>
                <a:spcPts val="800"/>
              </a:spcAft>
              <a:buAutoNum type="arabicPeriod"/>
            </a:pPr>
            <a:r>
              <a:rPr lang="en-US" dirty="0">
                <a:latin typeface="+mj-lt"/>
                <a:cs typeface="Calibri Light" panose="020F0302020204030204" pitchFamily="34" charset="0"/>
              </a:rPr>
              <a:t>Have each group read </a:t>
            </a:r>
            <a:r>
              <a:rPr lang="en-US" b="1" i="1" dirty="0">
                <a:latin typeface="+mj-lt"/>
                <a:cs typeface="Calibri Light" panose="020F0302020204030204" pitchFamily="34" charset="0"/>
              </a:rPr>
              <a:t>Reporting Principles</a:t>
            </a:r>
            <a:endParaRPr lang="en-US" dirty="0">
              <a:latin typeface="+mj-lt"/>
              <a:cs typeface="Calibri Light" panose="020F0302020204030204" pitchFamily="34" charset="0"/>
            </a:endParaRPr>
          </a:p>
          <a:p>
            <a:pPr marL="342900" indent="-342900">
              <a:spcBef>
                <a:spcPts val="800"/>
              </a:spcBef>
              <a:spcAft>
                <a:spcPts val="800"/>
              </a:spcAft>
              <a:buAutoNum type="arabicPeriod"/>
            </a:pPr>
            <a:r>
              <a:rPr lang="en-US" dirty="0">
                <a:latin typeface="+mj-lt"/>
                <a:cs typeface="Calibri Light" panose="020F0302020204030204" pitchFamily="34" charset="0"/>
              </a:rPr>
              <a:t>Use the scaffold on </a:t>
            </a:r>
            <a:r>
              <a:rPr lang="en-US" b="1" dirty="0">
                <a:latin typeface="+mj-lt"/>
                <a:cs typeface="Calibri Light" panose="020F0302020204030204" pitchFamily="34" charset="0"/>
              </a:rPr>
              <a:t>page 5</a:t>
            </a:r>
            <a:r>
              <a:rPr lang="en-US" dirty="0">
                <a:latin typeface="+mj-lt"/>
                <a:cs typeface="Calibri Light" panose="020F0302020204030204" pitchFamily="34" charset="0"/>
              </a:rPr>
              <a:t>. Identify the reporting </a:t>
            </a:r>
            <a:r>
              <a:rPr lang="en-US" b="1" dirty="0">
                <a:latin typeface="+mj-lt"/>
                <a:cs typeface="Calibri Light" panose="020F0302020204030204" pitchFamily="34" charset="0"/>
              </a:rPr>
              <a:t>principles</a:t>
            </a:r>
            <a:r>
              <a:rPr lang="en-US" dirty="0">
                <a:latin typeface="+mj-lt"/>
                <a:cs typeface="Calibri Light" panose="020F0302020204030204" pitchFamily="34" charset="0"/>
              </a:rPr>
              <a:t> that:</a:t>
            </a:r>
          </a:p>
          <a:p>
            <a:pPr marL="800100" lvl="1" indent="-342900">
              <a:spcBef>
                <a:spcPts val="800"/>
              </a:spcBef>
              <a:spcAft>
                <a:spcPts val="800"/>
              </a:spcAft>
              <a:buFont typeface="Arial" panose="020B0604020202020204" pitchFamily="34" charset="0"/>
              <a:buChar char="•"/>
            </a:pPr>
            <a:r>
              <a:rPr lang="en-US" dirty="0">
                <a:latin typeface="+mj-lt"/>
                <a:cs typeface="Calibri Light" panose="020F0302020204030204" pitchFamily="34" charset="0"/>
              </a:rPr>
              <a:t>are strengths in the current reporting process </a:t>
            </a:r>
          </a:p>
          <a:p>
            <a:pPr marL="800100" lvl="1" indent="-342900">
              <a:spcBef>
                <a:spcPts val="800"/>
              </a:spcBef>
              <a:spcAft>
                <a:spcPts val="800"/>
              </a:spcAft>
              <a:buFont typeface="Arial" panose="020B0604020202020204" pitchFamily="34" charset="0"/>
              <a:buChar char="•"/>
            </a:pPr>
            <a:r>
              <a:rPr lang="en-US" dirty="0">
                <a:latin typeface="+mj-lt"/>
                <a:cs typeface="Calibri Light" panose="020F0302020204030204" pitchFamily="34" charset="0"/>
              </a:rPr>
              <a:t>need strengthening in the current reporting process.</a:t>
            </a:r>
          </a:p>
          <a:p>
            <a:pPr marL="342900" indent="-342900">
              <a:spcBef>
                <a:spcPts val="800"/>
              </a:spcBef>
              <a:spcAft>
                <a:spcPts val="800"/>
              </a:spcAft>
              <a:buFontTx/>
              <a:buAutoNum type="arabicPeriod"/>
            </a:pPr>
            <a:r>
              <a:rPr lang="en-US" dirty="0">
                <a:latin typeface="+mj-lt"/>
                <a:cs typeface="Calibri Light" panose="020F0302020204030204" pitchFamily="34" charset="0"/>
              </a:rPr>
              <a:t>Distribute the </a:t>
            </a:r>
            <a:r>
              <a:rPr lang="en-US" b="1" i="1" dirty="0">
                <a:latin typeface="+mj-lt"/>
                <a:cs typeface="Calibri Light" panose="020F0302020204030204" pitchFamily="34" charset="0"/>
              </a:rPr>
              <a:t>Forms of Reporting </a:t>
            </a:r>
            <a:r>
              <a:rPr lang="en-US" dirty="0">
                <a:latin typeface="+mj-lt"/>
                <a:cs typeface="Calibri Light" panose="020F0302020204030204" pitchFamily="34" charset="0"/>
              </a:rPr>
              <a:t>document. </a:t>
            </a:r>
          </a:p>
          <a:p>
            <a:pPr marL="342900" indent="-342900">
              <a:spcBef>
                <a:spcPts val="800"/>
              </a:spcBef>
              <a:spcAft>
                <a:spcPts val="800"/>
              </a:spcAft>
              <a:buAutoNum type="arabicPeriod"/>
            </a:pPr>
            <a:r>
              <a:rPr lang="en-US" dirty="0">
                <a:latin typeface="+mj-lt"/>
                <a:cs typeface="Calibri Light" panose="020F0302020204030204" pitchFamily="34" charset="0"/>
              </a:rPr>
              <a:t>Have each group read </a:t>
            </a:r>
            <a:r>
              <a:rPr lang="en-US" b="1" i="1" dirty="0">
                <a:latin typeface="+mj-lt"/>
                <a:cs typeface="Calibri Light" panose="020F0302020204030204" pitchFamily="34" charset="0"/>
              </a:rPr>
              <a:t>Forms of Reporting</a:t>
            </a:r>
            <a:r>
              <a:rPr lang="en-US" dirty="0">
                <a:latin typeface="+mj-lt"/>
                <a:cs typeface="Calibri Light" panose="020F0302020204030204" pitchFamily="34" charset="0"/>
              </a:rPr>
              <a:t>. </a:t>
            </a:r>
          </a:p>
          <a:p>
            <a:pPr marL="342900" indent="-342900">
              <a:spcBef>
                <a:spcPts val="800"/>
              </a:spcBef>
              <a:spcAft>
                <a:spcPts val="800"/>
              </a:spcAft>
              <a:buAutoNum type="arabicPeriod"/>
            </a:pPr>
            <a:r>
              <a:rPr lang="en-US" dirty="0">
                <a:latin typeface="+mj-lt"/>
                <a:cs typeface="Calibri Light" panose="020F0302020204030204" pitchFamily="34" charset="0"/>
              </a:rPr>
              <a:t>Use the scaffold on </a:t>
            </a:r>
            <a:r>
              <a:rPr lang="en-US" b="1" dirty="0">
                <a:latin typeface="+mj-lt"/>
                <a:cs typeface="Calibri Light" panose="020F0302020204030204" pitchFamily="34" charset="0"/>
              </a:rPr>
              <a:t>page 5 </a:t>
            </a:r>
            <a:r>
              <a:rPr lang="en-US" dirty="0">
                <a:latin typeface="+mj-lt"/>
                <a:cs typeface="Calibri Light" panose="020F0302020204030204" pitchFamily="34" charset="0"/>
              </a:rPr>
              <a:t>to identify the </a:t>
            </a:r>
            <a:r>
              <a:rPr lang="en-US" b="1" dirty="0">
                <a:latin typeface="+mj-lt"/>
                <a:cs typeface="Calibri Light" panose="020F0302020204030204" pitchFamily="34" charset="0"/>
              </a:rPr>
              <a:t>forms of reporting </a:t>
            </a:r>
            <a:r>
              <a:rPr lang="en-US" dirty="0">
                <a:latin typeface="+mj-lt"/>
                <a:cs typeface="Calibri Light" panose="020F0302020204030204" pitchFamily="34" charset="0"/>
              </a:rPr>
              <a:t>that: </a:t>
            </a:r>
          </a:p>
          <a:p>
            <a:pPr marL="800100" lvl="1" indent="-342900">
              <a:spcBef>
                <a:spcPts val="800"/>
              </a:spcBef>
              <a:spcAft>
                <a:spcPts val="800"/>
              </a:spcAft>
              <a:buFont typeface="Arial" panose="020B0604020202020204" pitchFamily="34" charset="0"/>
              <a:buChar char="•"/>
            </a:pPr>
            <a:r>
              <a:rPr lang="en-US" dirty="0">
                <a:latin typeface="+mj-lt"/>
                <a:cs typeface="Calibri Light" panose="020F0302020204030204" pitchFamily="34" charset="0"/>
              </a:rPr>
              <a:t>are strengths in the current reporting process </a:t>
            </a:r>
          </a:p>
          <a:p>
            <a:pPr marL="800100" lvl="1" indent="-342900">
              <a:spcBef>
                <a:spcPts val="800"/>
              </a:spcBef>
              <a:spcAft>
                <a:spcPts val="800"/>
              </a:spcAft>
              <a:buFont typeface="Arial" panose="020B0604020202020204" pitchFamily="34" charset="0"/>
              <a:buChar char="•"/>
            </a:pPr>
            <a:r>
              <a:rPr lang="en-US" dirty="0">
                <a:latin typeface="+mj-lt"/>
                <a:cs typeface="Calibri Light" panose="020F0302020204030204" pitchFamily="34" charset="0"/>
              </a:rPr>
              <a:t>need strengthening in the current reporting process.</a:t>
            </a:r>
          </a:p>
          <a:p>
            <a:pPr>
              <a:spcBef>
                <a:spcPts val="800"/>
              </a:spcBef>
              <a:spcAft>
                <a:spcPts val="800"/>
              </a:spcAft>
            </a:pPr>
            <a:endParaRPr lang="en-US" sz="2000" dirty="0">
              <a:latin typeface="+mj-lt"/>
              <a:cs typeface="Calibri Light" panose="020F0302020204030204" pitchFamily="34" charset="0"/>
            </a:endParaRPr>
          </a:p>
          <a:p>
            <a:endParaRPr lang="en-US" dirty="0"/>
          </a:p>
        </p:txBody>
      </p:sp>
      <p:sp>
        <p:nvSpPr>
          <p:cNvPr id="6" name="Slide Number Placeholder 5">
            <a:extLst>
              <a:ext uri="{FF2B5EF4-FFF2-40B4-BE49-F238E27FC236}">
                <a16:creationId xmlns:a16="http://schemas.microsoft.com/office/drawing/2014/main" id="{48F3005B-BC48-F947-8DED-8F6E001C7750}"/>
              </a:ext>
            </a:extLst>
          </p:cNvPr>
          <p:cNvSpPr>
            <a:spLocks noGrp="1"/>
          </p:cNvSpPr>
          <p:nvPr>
            <p:ph type="sldNum" sz="quarter" idx="12"/>
          </p:nvPr>
        </p:nvSpPr>
        <p:spPr>
          <a:xfrm>
            <a:off x="9448800" y="6487783"/>
            <a:ext cx="2743200" cy="365125"/>
          </a:xfrm>
        </p:spPr>
        <p:txBody>
          <a:bodyPr/>
          <a:lstStyle/>
          <a:p>
            <a:fld id="{CE1D471A-60F5-E84A-891D-D8699E4F4A7A}" type="slidenum">
              <a:rPr lang="en-US" b="1" smtClean="0"/>
              <a:t>10</a:t>
            </a:fld>
            <a:endParaRPr lang="en-US" b="1" dirty="0"/>
          </a:p>
        </p:txBody>
      </p:sp>
      <p:sp>
        <p:nvSpPr>
          <p:cNvPr id="4" name="Rectangle 3">
            <a:extLst>
              <a:ext uri="{FF2B5EF4-FFF2-40B4-BE49-F238E27FC236}">
                <a16:creationId xmlns:a16="http://schemas.microsoft.com/office/drawing/2014/main" id="{A45DAB0D-DDC5-CC85-5DB9-B24B0CA5AFE2}"/>
              </a:ext>
            </a:extLst>
          </p:cNvPr>
          <p:cNvSpPr/>
          <p:nvPr/>
        </p:nvSpPr>
        <p:spPr>
          <a:xfrm>
            <a:off x="9897626" y="30527"/>
            <a:ext cx="2294374"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Re-Imagining – Part A </a:t>
            </a:r>
          </a:p>
        </p:txBody>
      </p:sp>
    </p:spTree>
    <p:extLst>
      <p:ext uri="{BB962C8B-B14F-4D97-AF65-F5344CB8AC3E}">
        <p14:creationId xmlns:p14="http://schemas.microsoft.com/office/powerpoint/2010/main" val="2534109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09F10F-8DC9-9F1A-9061-2DA9D275117A}"/>
              </a:ext>
            </a:extLst>
          </p:cNvPr>
          <p:cNvSpPr txBox="1"/>
          <p:nvPr/>
        </p:nvSpPr>
        <p:spPr>
          <a:xfrm>
            <a:off x="324728" y="570918"/>
            <a:ext cx="11542543" cy="461665"/>
          </a:xfrm>
          <a:prstGeom prst="rect">
            <a:avLst/>
          </a:prstGeom>
          <a:noFill/>
        </p:spPr>
        <p:txBody>
          <a:bodyPr wrap="square" rtlCol="0">
            <a:spAutoFit/>
          </a:bodyPr>
          <a:lstStyle/>
          <a:p>
            <a:r>
              <a:rPr lang="en-US" sz="2400" b="1" dirty="0">
                <a:solidFill>
                  <a:schemeClr val="accent1"/>
                </a:solidFill>
                <a:latin typeface="+mj-lt"/>
              </a:rPr>
              <a:t>Reimagining -</a:t>
            </a:r>
            <a:r>
              <a:rPr lang="en-US" sz="2400" dirty="0">
                <a:solidFill>
                  <a:schemeClr val="accent1"/>
                </a:solidFill>
                <a:latin typeface="+mj-lt"/>
              </a:rPr>
              <a:t> PART A (continued): Considering Reporting Principles and Forms of Reporting</a:t>
            </a:r>
            <a:endParaRPr lang="en-AU" sz="2400" dirty="0">
              <a:solidFill>
                <a:schemeClr val="accent1"/>
              </a:solidFill>
              <a:latin typeface="+mj-lt"/>
              <a:ea typeface="Calibri" panose="020F0502020204030204" pitchFamily="34" charset="0"/>
              <a:cs typeface="Calibri Light" panose="020F0302020204030204" pitchFamily="34" charset="0"/>
            </a:endParaRPr>
          </a:p>
        </p:txBody>
      </p:sp>
      <p:sp>
        <p:nvSpPr>
          <p:cNvPr id="5" name="TextBox 4">
            <a:extLst>
              <a:ext uri="{FF2B5EF4-FFF2-40B4-BE49-F238E27FC236}">
                <a16:creationId xmlns:a16="http://schemas.microsoft.com/office/drawing/2014/main" id="{57EF5D47-543B-D1C2-F26D-04F34CBFA3D6}"/>
              </a:ext>
            </a:extLst>
          </p:cNvPr>
          <p:cNvSpPr txBox="1"/>
          <p:nvPr/>
        </p:nvSpPr>
        <p:spPr>
          <a:xfrm>
            <a:off x="581749" y="2094898"/>
            <a:ext cx="7468592" cy="2113399"/>
          </a:xfrm>
          <a:prstGeom prst="rect">
            <a:avLst/>
          </a:prstGeom>
          <a:noFill/>
        </p:spPr>
        <p:txBody>
          <a:bodyPr wrap="square" rtlCol="0">
            <a:spAutoFit/>
          </a:bodyPr>
          <a:lstStyle/>
          <a:p>
            <a:pPr>
              <a:spcBef>
                <a:spcPts val="800"/>
              </a:spcBef>
              <a:spcAft>
                <a:spcPts val="800"/>
              </a:spcAft>
            </a:pPr>
            <a:r>
              <a:rPr lang="en-US" sz="2000" dirty="0">
                <a:latin typeface="+mj-lt"/>
                <a:cs typeface="Calibri Light" panose="020F0302020204030204" pitchFamily="34" charset="0"/>
              </a:rPr>
              <a:t>7. Come together as a whole group</a:t>
            </a:r>
          </a:p>
          <a:p>
            <a:pPr>
              <a:spcBef>
                <a:spcPts val="800"/>
              </a:spcBef>
              <a:spcAft>
                <a:spcPts val="800"/>
              </a:spcAft>
            </a:pPr>
            <a:r>
              <a:rPr lang="en-US" sz="2000" dirty="0">
                <a:latin typeface="+mj-lt"/>
                <a:cs typeface="Calibri Light" panose="020F0302020204030204" pitchFamily="34" charset="0"/>
              </a:rPr>
              <a:t>8. Have one representative from each groups share their findings.</a:t>
            </a:r>
          </a:p>
          <a:p>
            <a:pPr>
              <a:spcBef>
                <a:spcPts val="800"/>
              </a:spcBef>
              <a:spcAft>
                <a:spcPts val="800"/>
              </a:spcAft>
            </a:pPr>
            <a:r>
              <a:rPr lang="en-US" sz="2000" dirty="0">
                <a:latin typeface="+mj-lt"/>
                <a:cs typeface="Calibri Light" panose="020F0302020204030204" pitchFamily="34" charset="0"/>
              </a:rPr>
              <a:t>9. Have a member of the leadership team record responses on an A3 copy of the scaffold (</a:t>
            </a:r>
            <a:r>
              <a:rPr lang="en-US" sz="2000" b="1" dirty="0">
                <a:latin typeface="+mj-lt"/>
                <a:cs typeface="Calibri Light" panose="020F0302020204030204" pitchFamily="34" charset="0"/>
              </a:rPr>
              <a:t>page 5</a:t>
            </a:r>
            <a:r>
              <a:rPr lang="en-US" sz="2000" dirty="0">
                <a:latin typeface="+mj-lt"/>
                <a:cs typeface="Calibri Light" panose="020F0302020204030204" pitchFamily="34" charset="0"/>
              </a:rPr>
              <a:t>).</a:t>
            </a:r>
          </a:p>
          <a:p>
            <a:endParaRPr lang="en-US" dirty="0"/>
          </a:p>
        </p:txBody>
      </p:sp>
      <p:pic>
        <p:nvPicPr>
          <p:cNvPr id="8" name="Picture 7">
            <a:extLst>
              <a:ext uri="{FF2B5EF4-FFF2-40B4-BE49-F238E27FC236}">
                <a16:creationId xmlns:a16="http://schemas.microsoft.com/office/drawing/2014/main" id="{7FA6CC76-078B-0C8A-3EBC-828F3D9BB30F}"/>
              </a:ext>
            </a:extLst>
          </p:cNvPr>
          <p:cNvPicPr>
            <a:picLocks noChangeAspect="1"/>
          </p:cNvPicPr>
          <p:nvPr/>
        </p:nvPicPr>
        <p:blipFill>
          <a:blip r:embed="rId3"/>
          <a:stretch>
            <a:fillRect/>
          </a:stretch>
        </p:blipFill>
        <p:spPr>
          <a:xfrm>
            <a:off x="8164370" y="2319919"/>
            <a:ext cx="3750312" cy="2465029"/>
          </a:xfrm>
          <a:prstGeom prst="rect">
            <a:avLst/>
          </a:prstGeom>
        </p:spPr>
      </p:pic>
      <p:sp>
        <p:nvSpPr>
          <p:cNvPr id="6" name="Slide Number Placeholder 5">
            <a:extLst>
              <a:ext uri="{FF2B5EF4-FFF2-40B4-BE49-F238E27FC236}">
                <a16:creationId xmlns:a16="http://schemas.microsoft.com/office/drawing/2014/main" id="{48F3005B-BC48-F947-8DED-8F6E001C7750}"/>
              </a:ext>
            </a:extLst>
          </p:cNvPr>
          <p:cNvSpPr>
            <a:spLocks noGrp="1"/>
          </p:cNvSpPr>
          <p:nvPr>
            <p:ph type="sldNum" sz="quarter" idx="12"/>
          </p:nvPr>
        </p:nvSpPr>
        <p:spPr>
          <a:xfrm>
            <a:off x="9448800" y="6487783"/>
            <a:ext cx="2743200" cy="365125"/>
          </a:xfrm>
        </p:spPr>
        <p:txBody>
          <a:bodyPr/>
          <a:lstStyle/>
          <a:p>
            <a:fld id="{CE1D471A-60F5-E84A-891D-D8699E4F4A7A}" type="slidenum">
              <a:rPr lang="en-US" b="1" smtClean="0"/>
              <a:t>11</a:t>
            </a:fld>
            <a:endParaRPr lang="en-US" b="1" dirty="0"/>
          </a:p>
        </p:txBody>
      </p:sp>
      <p:sp>
        <p:nvSpPr>
          <p:cNvPr id="4" name="Rectangle 3">
            <a:extLst>
              <a:ext uri="{FF2B5EF4-FFF2-40B4-BE49-F238E27FC236}">
                <a16:creationId xmlns:a16="http://schemas.microsoft.com/office/drawing/2014/main" id="{801B01C0-27FE-9848-1DE1-4AB3FEF06C84}"/>
              </a:ext>
            </a:extLst>
          </p:cNvPr>
          <p:cNvSpPr/>
          <p:nvPr/>
        </p:nvSpPr>
        <p:spPr>
          <a:xfrm>
            <a:off x="9937820" y="21159"/>
            <a:ext cx="225418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Re-Imagining  - Part A</a:t>
            </a:r>
          </a:p>
        </p:txBody>
      </p:sp>
    </p:spTree>
    <p:extLst>
      <p:ext uri="{BB962C8B-B14F-4D97-AF65-F5344CB8AC3E}">
        <p14:creationId xmlns:p14="http://schemas.microsoft.com/office/powerpoint/2010/main" val="2404161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linedrawing, clipart&#10;&#10;Description automatically generated">
            <a:extLst>
              <a:ext uri="{FF2B5EF4-FFF2-40B4-BE49-F238E27FC236}">
                <a16:creationId xmlns:a16="http://schemas.microsoft.com/office/drawing/2014/main" id="{02C56291-6CFD-B672-1126-F7FAC2019223}"/>
              </a:ext>
            </a:extLst>
          </p:cNvPr>
          <p:cNvPicPr>
            <a:picLocks noChangeAspect="1"/>
          </p:cNvPicPr>
          <p:nvPr/>
        </p:nvPicPr>
        <p:blipFill>
          <a:blip r:embed="rId2"/>
          <a:stretch>
            <a:fillRect/>
          </a:stretch>
        </p:blipFill>
        <p:spPr>
          <a:xfrm>
            <a:off x="9299944" y="2405833"/>
            <a:ext cx="2743200" cy="1489734"/>
          </a:xfrm>
          <a:prstGeom prst="rect">
            <a:avLst/>
          </a:prstGeom>
        </p:spPr>
      </p:pic>
      <p:sp>
        <p:nvSpPr>
          <p:cNvPr id="5" name="TextBox 4">
            <a:extLst>
              <a:ext uri="{FF2B5EF4-FFF2-40B4-BE49-F238E27FC236}">
                <a16:creationId xmlns:a16="http://schemas.microsoft.com/office/drawing/2014/main" id="{759C1628-53E8-6B3D-6DD7-41D296BFC2EC}"/>
              </a:ext>
            </a:extLst>
          </p:cNvPr>
          <p:cNvSpPr txBox="1"/>
          <p:nvPr/>
        </p:nvSpPr>
        <p:spPr>
          <a:xfrm>
            <a:off x="329751" y="466871"/>
            <a:ext cx="11862249" cy="461665"/>
          </a:xfrm>
          <a:prstGeom prst="rect">
            <a:avLst/>
          </a:prstGeom>
          <a:noFill/>
        </p:spPr>
        <p:txBody>
          <a:bodyPr wrap="square">
            <a:spAutoFit/>
          </a:bodyPr>
          <a:lstStyle/>
          <a:p>
            <a:pPr>
              <a:spcAft>
                <a:spcPts val="1200"/>
              </a:spcAft>
            </a:pPr>
            <a:r>
              <a:rPr lang="en-US" sz="2400" b="1" dirty="0">
                <a:solidFill>
                  <a:schemeClr val="accent1"/>
                </a:solidFill>
                <a:latin typeface="+mj-lt"/>
              </a:rPr>
              <a:t>Re-Imagining </a:t>
            </a:r>
            <a:r>
              <a:rPr lang="en-US" sz="2400" dirty="0">
                <a:solidFill>
                  <a:schemeClr val="accent1"/>
                </a:solidFill>
                <a:latin typeface="+mj-lt"/>
              </a:rPr>
              <a:t>– PART B: Planning for Action</a:t>
            </a:r>
          </a:p>
        </p:txBody>
      </p:sp>
      <p:sp>
        <p:nvSpPr>
          <p:cNvPr id="6" name="TextBox 5">
            <a:extLst>
              <a:ext uri="{FF2B5EF4-FFF2-40B4-BE49-F238E27FC236}">
                <a16:creationId xmlns:a16="http://schemas.microsoft.com/office/drawing/2014/main" id="{D051F7A7-F66F-3B24-413F-015150F707BB}"/>
              </a:ext>
            </a:extLst>
          </p:cNvPr>
          <p:cNvSpPr txBox="1"/>
          <p:nvPr/>
        </p:nvSpPr>
        <p:spPr>
          <a:xfrm>
            <a:off x="329751" y="1395859"/>
            <a:ext cx="10546080" cy="4226798"/>
          </a:xfrm>
          <a:prstGeom prst="rect">
            <a:avLst/>
          </a:prstGeom>
          <a:noFill/>
        </p:spPr>
        <p:txBody>
          <a:bodyPr wrap="square" rtlCol="0">
            <a:spAutoFit/>
          </a:bodyPr>
          <a:lstStyle/>
          <a:p>
            <a:pPr algn="just">
              <a:spcBef>
                <a:spcPts val="800"/>
              </a:spcBef>
              <a:spcAft>
                <a:spcPts val="800"/>
              </a:spcAft>
              <a:buSzPts val="1000"/>
            </a:pPr>
            <a:r>
              <a:rPr lang="en-US" sz="1800" b="1" dirty="0">
                <a:latin typeface="+mj-lt"/>
              </a:rPr>
              <a:t>The leadership team follows these steps: </a:t>
            </a:r>
            <a:endParaRPr lang="en-US" dirty="0">
              <a:latin typeface="Calibri Light" panose="020F0302020204030204" pitchFamily="34" charset="0"/>
              <a:cs typeface="Calibri Light" panose="020F0302020204030204" pitchFamily="34" charset="0"/>
            </a:endParaRPr>
          </a:p>
          <a:p>
            <a:pPr lvl="0" algn="just">
              <a:spcBef>
                <a:spcPts val="800"/>
              </a:spcBef>
              <a:spcAft>
                <a:spcPts val="800"/>
              </a:spcAft>
              <a:buSzPts val="1000"/>
            </a:pPr>
            <a:r>
              <a:rPr lang="en-US" dirty="0">
                <a:latin typeface="Calibri Light" panose="020F0302020204030204" pitchFamily="34" charset="0"/>
                <a:cs typeface="Calibri Light" panose="020F0302020204030204" pitchFamily="34" charset="0"/>
              </a:rPr>
              <a:t>1. </a:t>
            </a:r>
            <a:r>
              <a:rPr lang="en-AU" dirty="0">
                <a:latin typeface="Calibri Light" panose="020F0302020204030204" pitchFamily="34" charset="0"/>
                <a:cs typeface="Calibri Light" panose="020F0302020204030204" pitchFamily="34" charset="0"/>
              </a:rPr>
              <a:t>Download and read:</a:t>
            </a:r>
            <a:endParaRPr lang="en-GB" sz="1800" dirty="0">
              <a:solidFill>
                <a:srgbClr val="000000"/>
              </a:solidFill>
              <a:effectLst/>
              <a:latin typeface="Calibri Light" panose="020F0302020204030204" pitchFamily="34" charset="0"/>
              <a:ea typeface="Yu Gothic Light" panose="020B0300000000000000" pitchFamily="34" charset="-128"/>
              <a:cs typeface="Calibri Light" panose="020F0302020204030204" pitchFamily="34" charset="0"/>
            </a:endParaRPr>
          </a:p>
          <a:p>
            <a:pPr marL="742950" lvl="1" indent="-285750" algn="just">
              <a:spcBef>
                <a:spcPts val="800"/>
              </a:spcBef>
              <a:spcAft>
                <a:spcPts val="800"/>
              </a:spcAft>
              <a:buSzPct val="100000"/>
              <a:buFont typeface="Arial" panose="020B0604020202020204" pitchFamily="34" charset="0"/>
              <a:buChar char="•"/>
            </a:pPr>
            <a:r>
              <a:rPr lang="en-GB" dirty="0">
                <a:solidFill>
                  <a:srgbClr val="000000"/>
                </a:solidFill>
                <a:effectLst/>
                <a:latin typeface="Calibri Light" panose="020F0302020204030204" pitchFamily="34" charset="0"/>
                <a:ea typeface="Yu Gothic Light" panose="020B0300000000000000" pitchFamily="34" charset="-128"/>
                <a:cs typeface="Calibri Light" panose="020F0302020204030204" pitchFamily="34" charset="0"/>
              </a:rPr>
              <a:t>the </a:t>
            </a:r>
            <a:r>
              <a:rPr lang="en-AU"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DET </a:t>
            </a:r>
            <a:r>
              <a:rPr lang="en-GB" u="sng" dirty="0">
                <a:solidFill>
                  <a:srgbClr val="000000"/>
                </a:solidFill>
                <a:effectLst/>
                <a:latin typeface="Calibri Light" panose="020F0302020204030204" pitchFamily="34" charset="0"/>
                <a:ea typeface="Yu Gothic Light" panose="020B0300000000000000" pitchFamily="34" charset="-128"/>
                <a:cs typeface="Calibri Light" panose="020F0302020204030204" pitchFamily="34" charset="0"/>
                <a:hlinkClick r:id="rId3"/>
              </a:rPr>
              <a:t>Reporting Student Achievement and Progress policy- Summary section</a:t>
            </a:r>
            <a:endParaRPr lang="en-AU"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endParaRPr>
          </a:p>
          <a:p>
            <a:pPr marL="742950" lvl="1" indent="-285750" algn="just">
              <a:spcBef>
                <a:spcPts val="800"/>
              </a:spcBef>
              <a:spcAft>
                <a:spcPts val="800"/>
              </a:spcAft>
              <a:buSzPct val="100000"/>
              <a:buFont typeface="Arial" panose="020B0604020202020204" pitchFamily="34" charset="0"/>
              <a:buChar char="•"/>
            </a:pPr>
            <a:r>
              <a:rPr lang="en-GB" dirty="0">
                <a:solidFill>
                  <a:srgbClr val="000000"/>
                </a:solidFill>
                <a:effectLst/>
                <a:latin typeface="Calibri Light" panose="020F0302020204030204" pitchFamily="34" charset="0"/>
                <a:ea typeface="Yu Gothic Light" panose="020B0300000000000000" pitchFamily="34" charset="-128"/>
                <a:cs typeface="Calibri Light" panose="020F0302020204030204" pitchFamily="34" charset="0"/>
              </a:rPr>
              <a:t>Guidance</a:t>
            </a:r>
            <a:r>
              <a:rPr lang="en-AU"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 on </a:t>
            </a:r>
            <a:r>
              <a:rPr lang="en-GB" u="sng" dirty="0">
                <a:solidFill>
                  <a:srgbClr val="000000"/>
                </a:solidFill>
                <a:effectLst/>
                <a:latin typeface="Calibri Light" panose="020F0302020204030204" pitchFamily="34" charset="0"/>
                <a:ea typeface="Yu Gothic Light" panose="020B0300000000000000" pitchFamily="34" charset="-128"/>
                <a:cs typeface="Calibri Light" panose="020F0302020204030204" pitchFamily="34" charset="0"/>
                <a:hlinkClick r:id="rId4"/>
              </a:rPr>
              <a:t>Reporting to parents and carers - general information</a:t>
            </a:r>
            <a:r>
              <a:rPr lang="en-GB" dirty="0">
                <a:solidFill>
                  <a:srgbClr val="000000"/>
                </a:solidFill>
                <a:effectLst/>
                <a:latin typeface="Calibri Light" panose="020F0302020204030204" pitchFamily="34" charset="0"/>
                <a:ea typeface="Yu Gothic Light" panose="020B0300000000000000" pitchFamily="34" charset="-128"/>
                <a:cs typeface="Calibri Light" panose="020F0302020204030204" pitchFamily="34" charset="0"/>
              </a:rPr>
              <a:t>. </a:t>
            </a:r>
          </a:p>
          <a:p>
            <a:pPr marL="742950" lvl="1" indent="-285750" algn="just">
              <a:spcBef>
                <a:spcPts val="800"/>
              </a:spcBef>
              <a:spcAft>
                <a:spcPts val="800"/>
              </a:spcAft>
              <a:buFont typeface="Arial" panose="020B0604020202020204" pitchFamily="34" charset="0"/>
              <a:buChar char="•"/>
            </a:pPr>
            <a:r>
              <a:rPr lang="en-GB" u="sng" dirty="0">
                <a:solidFill>
                  <a:schemeClr val="accent1"/>
                </a:solidFill>
                <a:latin typeface="Calibri Light" panose="020F0302020204030204" pitchFamily="34" charset="0"/>
                <a:ea typeface="Yu Gothic Light" panose="020B0300000000000000" pitchFamily="34" charset="-128"/>
                <a:cs typeface="Calibri Light" panose="020F0302020204030204" pitchFamily="34" charset="0"/>
                <a:hlinkClick r:id="rId5">
                  <a:extLst>
                    <a:ext uri="{A12FA001-AC4F-418D-AE19-62706E023703}">
                      <ahyp:hlinkClr xmlns:ahyp="http://schemas.microsoft.com/office/drawing/2018/hyperlinkcolor" val="tx"/>
                    </a:ext>
                  </a:extLst>
                </a:hlinkClick>
              </a:rPr>
              <a:t>Student Report Format</a:t>
            </a:r>
            <a:endParaRPr lang="en-AU" u="sng" dirty="0">
              <a:solidFill>
                <a:schemeClr val="accent1"/>
              </a:solidFill>
              <a:latin typeface="Calibri Light" panose="020F0302020204030204" pitchFamily="34" charset="0"/>
              <a:ea typeface="Yu Gothic Light" panose="020B0300000000000000" pitchFamily="34" charset="-128"/>
              <a:cs typeface="Calibri Light" panose="020F0302020204030204" pitchFamily="34" charset="0"/>
            </a:endParaRPr>
          </a:p>
          <a:p>
            <a:pPr marL="742950" lvl="1" indent="-285750" algn="just">
              <a:spcBef>
                <a:spcPts val="800"/>
              </a:spcBef>
              <a:spcAft>
                <a:spcPts val="800"/>
              </a:spcAft>
              <a:buFont typeface="Arial" panose="020B0604020202020204" pitchFamily="34" charset="0"/>
              <a:buChar char="•"/>
            </a:pPr>
            <a:r>
              <a:rPr lang="en-GB" u="sng" dirty="0">
                <a:solidFill>
                  <a:schemeClr val="accent1"/>
                </a:solidFill>
                <a:latin typeface="Calibri Light" panose="020F0302020204030204" pitchFamily="34" charset="0"/>
                <a:ea typeface="Yu Gothic Light" panose="020B0300000000000000" pitchFamily="34" charset="-128"/>
                <a:cs typeface="Calibri Light" panose="020F0302020204030204" pitchFamily="34" charset="0"/>
                <a:hlinkClick r:id="rId6">
                  <a:extLst>
                    <a:ext uri="{A12FA001-AC4F-418D-AE19-62706E023703}">
                      <ahyp:hlinkClr xmlns:ahyp="http://schemas.microsoft.com/office/drawing/2018/hyperlinkcolor" val="tx"/>
                    </a:ext>
                  </a:extLst>
                </a:hlinkClick>
              </a:rPr>
              <a:t>Quick Tips for writing reports</a:t>
            </a:r>
            <a:endParaRPr lang="en-AU" u="sng" dirty="0">
              <a:solidFill>
                <a:schemeClr val="accent1"/>
              </a:solidFill>
              <a:latin typeface="Calibri Light" panose="020F0302020204030204" pitchFamily="34" charset="0"/>
              <a:ea typeface="Yu Gothic Light" panose="020B0300000000000000" pitchFamily="34" charset="-128"/>
              <a:cs typeface="Calibri Light" panose="020F0302020204030204" pitchFamily="34" charset="0"/>
            </a:endParaRPr>
          </a:p>
          <a:p>
            <a:pPr marL="742950" lvl="1" indent="-285750" algn="just">
              <a:spcBef>
                <a:spcPts val="800"/>
              </a:spcBef>
              <a:spcAft>
                <a:spcPts val="800"/>
              </a:spcAft>
              <a:buFont typeface="Arial" panose="020B0604020202020204" pitchFamily="34" charset="0"/>
              <a:buChar char="•"/>
            </a:pPr>
            <a:r>
              <a:rPr lang="en-GB" u="sng" dirty="0">
                <a:solidFill>
                  <a:schemeClr val="accent1"/>
                </a:solidFill>
                <a:latin typeface="Calibri Light" panose="020F0302020204030204" pitchFamily="34" charset="0"/>
                <a:ea typeface="Yu Gothic Light" panose="020B0300000000000000" pitchFamily="34" charset="-128"/>
                <a:cs typeface="Calibri Light" panose="020F0302020204030204" pitchFamily="34" charset="0"/>
                <a:hlinkClick r:id="rId7">
                  <a:extLst>
                    <a:ext uri="{A12FA001-AC4F-418D-AE19-62706E023703}">
                      <ahyp:hlinkClr xmlns:ahyp="http://schemas.microsoft.com/office/drawing/2018/hyperlinkcolor" val="tx"/>
                    </a:ext>
                  </a:extLst>
                </a:hlinkClick>
              </a:rPr>
              <a:t>Student report writing checklist</a:t>
            </a:r>
            <a:endParaRPr lang="en-AU" u="sng" dirty="0">
              <a:solidFill>
                <a:schemeClr val="accent1"/>
              </a:solidFill>
              <a:latin typeface="Calibri Light" panose="020F0302020204030204" pitchFamily="34" charset="0"/>
              <a:ea typeface="Yu Gothic Light" panose="020B0300000000000000" pitchFamily="34" charset="-128"/>
              <a:cs typeface="Calibri Light" panose="020F0302020204030204" pitchFamily="34" charset="0"/>
            </a:endParaRPr>
          </a:p>
          <a:p>
            <a:pPr marL="342900" indent="-342900">
              <a:spcBef>
                <a:spcPts val="800"/>
              </a:spcBef>
              <a:spcAft>
                <a:spcPts val="800"/>
              </a:spcAft>
              <a:buFont typeface="+mj-lt"/>
              <a:buAutoNum type="arabicPeriod" startAt="3"/>
            </a:pPr>
            <a:r>
              <a:rPr lang="en-GB" sz="1800" dirty="0">
                <a:solidFill>
                  <a:srgbClr val="000000"/>
                </a:solidFill>
                <a:effectLst/>
                <a:latin typeface="Calibri Light" panose="020F0302020204030204" pitchFamily="34" charset="0"/>
                <a:ea typeface="Yu Gothic Light" panose="020B0300000000000000" pitchFamily="34" charset="-128"/>
                <a:cs typeface="Calibri Light" panose="020F0302020204030204" pitchFamily="34" charset="0"/>
              </a:rPr>
              <a:t>Summarise the relevant requirements expected of the school.</a:t>
            </a:r>
          </a:p>
          <a:p>
            <a:pPr marL="342900" indent="-342900">
              <a:spcBef>
                <a:spcPts val="800"/>
              </a:spcBef>
              <a:spcAft>
                <a:spcPts val="800"/>
              </a:spcAft>
              <a:buFont typeface="+mj-lt"/>
              <a:buAutoNum type="arabicPeriod" startAt="3"/>
            </a:pPr>
            <a:r>
              <a:rPr lang="en-GB" dirty="0">
                <a:solidFill>
                  <a:srgbClr val="000000"/>
                </a:solidFill>
                <a:latin typeface="Calibri Light" panose="020F0302020204030204" pitchFamily="34" charset="0"/>
                <a:ea typeface="Yu Gothic Light" panose="020B0300000000000000" pitchFamily="34" charset="-128"/>
                <a:cs typeface="Calibri Light" panose="020F0302020204030204" pitchFamily="34" charset="0"/>
              </a:rPr>
              <a:t>Schedule a sharing meeting with the learning community focus group.</a:t>
            </a:r>
            <a:endParaRPr lang="en-GB" sz="1800" dirty="0">
              <a:solidFill>
                <a:srgbClr val="000000"/>
              </a:solidFill>
              <a:effectLst/>
              <a:latin typeface="Calibri Light" panose="020F0302020204030204" pitchFamily="34" charset="0"/>
              <a:ea typeface="Yu Gothic Light" panose="020B0300000000000000" pitchFamily="34" charset="-128"/>
              <a:cs typeface="Calibri Light" panose="020F0302020204030204" pitchFamily="34" charset="0"/>
            </a:endParaRPr>
          </a:p>
        </p:txBody>
      </p:sp>
      <p:sp>
        <p:nvSpPr>
          <p:cNvPr id="7" name="Slide Number Placeholder 6">
            <a:extLst>
              <a:ext uri="{FF2B5EF4-FFF2-40B4-BE49-F238E27FC236}">
                <a16:creationId xmlns:a16="http://schemas.microsoft.com/office/drawing/2014/main" id="{2C13EE90-9A24-599F-FA3C-AEBA2727EC49}"/>
              </a:ext>
            </a:extLst>
          </p:cNvPr>
          <p:cNvSpPr>
            <a:spLocks noGrp="1"/>
          </p:cNvSpPr>
          <p:nvPr>
            <p:ph type="sldNum" sz="quarter" idx="12"/>
          </p:nvPr>
        </p:nvSpPr>
        <p:spPr>
          <a:xfrm>
            <a:off x="9448800" y="6573162"/>
            <a:ext cx="2743200" cy="365125"/>
          </a:xfrm>
        </p:spPr>
        <p:txBody>
          <a:bodyPr/>
          <a:lstStyle/>
          <a:p>
            <a:fld id="{CE1D471A-60F5-E84A-891D-D8699E4F4A7A}" type="slidenum">
              <a:rPr lang="en-US" b="1" smtClean="0"/>
              <a:t>12</a:t>
            </a:fld>
            <a:endParaRPr lang="en-US" b="1" dirty="0"/>
          </a:p>
        </p:txBody>
      </p:sp>
      <p:sp>
        <p:nvSpPr>
          <p:cNvPr id="3" name="Rectangle 2">
            <a:extLst>
              <a:ext uri="{FF2B5EF4-FFF2-40B4-BE49-F238E27FC236}">
                <a16:creationId xmlns:a16="http://schemas.microsoft.com/office/drawing/2014/main" id="{CD6101C1-B0B8-94F3-823B-0745ED8473BF}"/>
              </a:ext>
            </a:extLst>
          </p:cNvPr>
          <p:cNvSpPr/>
          <p:nvPr/>
        </p:nvSpPr>
        <p:spPr>
          <a:xfrm>
            <a:off x="9927771" y="21159"/>
            <a:ext cx="2264229"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Re-Imagining – Part B </a:t>
            </a:r>
          </a:p>
        </p:txBody>
      </p:sp>
    </p:spTree>
    <p:extLst>
      <p:ext uri="{BB962C8B-B14F-4D97-AF65-F5344CB8AC3E}">
        <p14:creationId xmlns:p14="http://schemas.microsoft.com/office/powerpoint/2010/main" val="2723296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linedrawing, clipart&#10;&#10;Description automatically generated">
            <a:extLst>
              <a:ext uri="{FF2B5EF4-FFF2-40B4-BE49-F238E27FC236}">
                <a16:creationId xmlns:a16="http://schemas.microsoft.com/office/drawing/2014/main" id="{02C56291-6CFD-B672-1126-F7FAC2019223}"/>
              </a:ext>
            </a:extLst>
          </p:cNvPr>
          <p:cNvPicPr>
            <a:picLocks noChangeAspect="1"/>
          </p:cNvPicPr>
          <p:nvPr/>
        </p:nvPicPr>
        <p:blipFill>
          <a:blip r:embed="rId2"/>
          <a:stretch>
            <a:fillRect/>
          </a:stretch>
        </p:blipFill>
        <p:spPr>
          <a:xfrm>
            <a:off x="9299944" y="2405833"/>
            <a:ext cx="2743200" cy="1489734"/>
          </a:xfrm>
          <a:prstGeom prst="rect">
            <a:avLst/>
          </a:prstGeom>
        </p:spPr>
      </p:pic>
      <p:sp>
        <p:nvSpPr>
          <p:cNvPr id="5" name="TextBox 4">
            <a:extLst>
              <a:ext uri="{FF2B5EF4-FFF2-40B4-BE49-F238E27FC236}">
                <a16:creationId xmlns:a16="http://schemas.microsoft.com/office/drawing/2014/main" id="{759C1628-53E8-6B3D-6DD7-41D296BFC2EC}"/>
              </a:ext>
            </a:extLst>
          </p:cNvPr>
          <p:cNvSpPr txBox="1"/>
          <p:nvPr/>
        </p:nvSpPr>
        <p:spPr>
          <a:xfrm>
            <a:off x="329751" y="466871"/>
            <a:ext cx="11862249" cy="461665"/>
          </a:xfrm>
          <a:prstGeom prst="rect">
            <a:avLst/>
          </a:prstGeom>
          <a:noFill/>
        </p:spPr>
        <p:txBody>
          <a:bodyPr wrap="square">
            <a:spAutoFit/>
          </a:bodyPr>
          <a:lstStyle/>
          <a:p>
            <a:pPr>
              <a:spcAft>
                <a:spcPts val="1200"/>
              </a:spcAft>
            </a:pPr>
            <a:r>
              <a:rPr lang="en-US" sz="2400" b="1" dirty="0">
                <a:solidFill>
                  <a:schemeClr val="accent1"/>
                </a:solidFill>
                <a:latin typeface="+mj-lt"/>
              </a:rPr>
              <a:t>Re-Imagining </a:t>
            </a:r>
            <a:r>
              <a:rPr lang="en-US" sz="2400" dirty="0">
                <a:solidFill>
                  <a:schemeClr val="accent1"/>
                </a:solidFill>
                <a:latin typeface="+mj-lt"/>
              </a:rPr>
              <a:t>– PART B (continued): Planning for Action</a:t>
            </a:r>
          </a:p>
        </p:txBody>
      </p:sp>
      <p:sp>
        <p:nvSpPr>
          <p:cNvPr id="6" name="TextBox 5">
            <a:extLst>
              <a:ext uri="{FF2B5EF4-FFF2-40B4-BE49-F238E27FC236}">
                <a16:creationId xmlns:a16="http://schemas.microsoft.com/office/drawing/2014/main" id="{D051F7A7-F66F-3B24-413F-015150F707BB}"/>
              </a:ext>
            </a:extLst>
          </p:cNvPr>
          <p:cNvSpPr txBox="1"/>
          <p:nvPr/>
        </p:nvSpPr>
        <p:spPr>
          <a:xfrm>
            <a:off x="329751" y="1725643"/>
            <a:ext cx="8641862" cy="2923877"/>
          </a:xfrm>
          <a:prstGeom prst="rect">
            <a:avLst/>
          </a:prstGeom>
          <a:noFill/>
        </p:spPr>
        <p:txBody>
          <a:bodyPr wrap="square" rtlCol="0">
            <a:spAutoFit/>
          </a:bodyPr>
          <a:lstStyle/>
          <a:p>
            <a:pPr algn="just">
              <a:spcBef>
                <a:spcPts val="800"/>
              </a:spcBef>
              <a:spcAft>
                <a:spcPts val="800"/>
              </a:spcAft>
              <a:buSzPts val="1000"/>
            </a:pPr>
            <a:r>
              <a:rPr lang="en-US" sz="2400" b="1" dirty="0">
                <a:latin typeface="+mj-lt"/>
              </a:rPr>
              <a:t>The leadership team follows these steps: </a:t>
            </a:r>
            <a:endParaRPr lang="en-US" sz="2400" dirty="0">
              <a:latin typeface="Calibri Light" panose="020F0302020204030204" pitchFamily="34" charset="0"/>
              <a:cs typeface="Calibri Light" panose="020F0302020204030204" pitchFamily="34" charset="0"/>
            </a:endParaRPr>
          </a:p>
          <a:p>
            <a:pPr marL="457200" lvl="0" indent="-457200" algn="just">
              <a:spcBef>
                <a:spcPts val="800"/>
              </a:spcBef>
              <a:spcAft>
                <a:spcPts val="800"/>
              </a:spcAft>
              <a:buSzPts val="1000"/>
              <a:buAutoNum type="arabicPeriod"/>
            </a:pPr>
            <a:r>
              <a:rPr lang="en-GB" sz="2400" dirty="0">
                <a:solidFill>
                  <a:srgbClr val="000000"/>
                </a:solidFill>
                <a:latin typeface="Calibri Light" panose="020F0302020204030204" pitchFamily="34" charset="0"/>
                <a:ea typeface="Yu Gothic Light" panose="020B0300000000000000" pitchFamily="34" charset="-128"/>
                <a:cs typeface="Calibri Light" panose="020F0302020204030204" pitchFamily="34" charset="0"/>
              </a:rPr>
              <a:t>S</a:t>
            </a:r>
            <a:r>
              <a:rPr lang="en-GB" sz="2400" dirty="0">
                <a:solidFill>
                  <a:srgbClr val="000000"/>
                </a:solidFill>
                <a:effectLst/>
                <a:latin typeface="Calibri Light" panose="020F0302020204030204" pitchFamily="34" charset="0"/>
                <a:ea typeface="Yu Gothic Light" panose="020B0300000000000000" pitchFamily="34" charset="-128"/>
                <a:cs typeface="Calibri Light" panose="020F0302020204030204" pitchFamily="34" charset="0"/>
              </a:rPr>
              <a:t>hare the summarised requirements expected of the school with the learning community focus group.</a:t>
            </a:r>
          </a:p>
          <a:p>
            <a:pPr marL="457200" lvl="0" indent="-457200" algn="just">
              <a:spcBef>
                <a:spcPts val="800"/>
              </a:spcBef>
              <a:spcAft>
                <a:spcPts val="800"/>
              </a:spcAft>
              <a:buSzPts val="1000"/>
              <a:buAutoNum type="arabicPeriod"/>
            </a:pPr>
            <a:r>
              <a:rPr lang="en-GB" sz="2400" dirty="0">
                <a:solidFill>
                  <a:srgbClr val="000000"/>
                </a:solidFill>
                <a:latin typeface="Calibri Light" panose="020F0302020204030204" pitchFamily="34" charset="0"/>
                <a:ea typeface="Yu Gothic Light" panose="020B0300000000000000" pitchFamily="34" charset="-128"/>
                <a:cs typeface="Calibri Light" panose="020F0302020204030204" pitchFamily="34" charset="0"/>
              </a:rPr>
              <a:t>D</a:t>
            </a:r>
            <a:r>
              <a:rPr lang="en-GB" sz="2400" dirty="0">
                <a:solidFill>
                  <a:srgbClr val="000000"/>
                </a:solidFill>
                <a:effectLst/>
                <a:latin typeface="Calibri Light" panose="020F0302020204030204" pitchFamily="34" charset="0"/>
                <a:ea typeface="Yu Gothic Light" panose="020B0300000000000000" pitchFamily="34" charset="-128"/>
                <a:cs typeface="Calibri Light" panose="020F0302020204030204" pitchFamily="34" charset="0"/>
              </a:rPr>
              <a:t>iscuss how the school could address these requirements in a way that is more meaningful to families.</a:t>
            </a:r>
          </a:p>
          <a:p>
            <a:pPr marL="342900" lvl="0" indent="-342900" algn="just">
              <a:spcBef>
                <a:spcPts val="800"/>
              </a:spcBef>
              <a:spcAft>
                <a:spcPts val="800"/>
              </a:spcAft>
              <a:buSzPts val="1000"/>
              <a:buAutoNum type="arabicPeriod"/>
            </a:pPr>
            <a:r>
              <a:rPr lang="en-GB" sz="2400" dirty="0">
                <a:solidFill>
                  <a:srgbClr val="000000"/>
                </a:solidFill>
                <a:latin typeface="Calibri Light" panose="020F0302020204030204" pitchFamily="34" charset="0"/>
                <a:ea typeface="Yu Gothic Light" panose="020B0300000000000000" pitchFamily="34" charset="-128"/>
                <a:cs typeface="Calibri Light" panose="020F0302020204030204" pitchFamily="34" charset="0"/>
              </a:rPr>
              <a:t>D</a:t>
            </a:r>
            <a:r>
              <a:rPr lang="en-GB" sz="2400" dirty="0">
                <a:solidFill>
                  <a:srgbClr val="000000"/>
                </a:solidFill>
                <a:effectLst/>
                <a:latin typeface="Calibri Light" panose="020F0302020204030204" pitchFamily="34" charset="0"/>
                <a:ea typeface="Yu Gothic Light" panose="020B0300000000000000" pitchFamily="34" charset="-128"/>
                <a:cs typeface="Calibri Light" panose="020F0302020204030204" pitchFamily="34" charset="0"/>
              </a:rPr>
              <a:t>ocument these ideas.</a:t>
            </a:r>
            <a:endParaRPr lang="en-US" sz="2400" dirty="0">
              <a:highlight>
                <a:srgbClr val="00FF00"/>
              </a:highlight>
              <a:latin typeface="Calibri Light" panose="020F0302020204030204" pitchFamily="34" charset="0"/>
              <a:cs typeface="Calibri Light" panose="020F0302020204030204" pitchFamily="34" charset="0"/>
            </a:endParaRPr>
          </a:p>
        </p:txBody>
      </p:sp>
      <p:sp>
        <p:nvSpPr>
          <p:cNvPr id="7" name="Slide Number Placeholder 6">
            <a:extLst>
              <a:ext uri="{FF2B5EF4-FFF2-40B4-BE49-F238E27FC236}">
                <a16:creationId xmlns:a16="http://schemas.microsoft.com/office/drawing/2014/main" id="{2C13EE90-9A24-599F-FA3C-AEBA2727EC49}"/>
              </a:ext>
            </a:extLst>
          </p:cNvPr>
          <p:cNvSpPr>
            <a:spLocks noGrp="1"/>
          </p:cNvSpPr>
          <p:nvPr>
            <p:ph type="sldNum" sz="quarter" idx="12"/>
          </p:nvPr>
        </p:nvSpPr>
        <p:spPr>
          <a:xfrm>
            <a:off x="9448800" y="6573162"/>
            <a:ext cx="2743200" cy="365125"/>
          </a:xfrm>
        </p:spPr>
        <p:txBody>
          <a:bodyPr/>
          <a:lstStyle/>
          <a:p>
            <a:fld id="{CE1D471A-60F5-E84A-891D-D8699E4F4A7A}" type="slidenum">
              <a:rPr lang="en-US" b="1" smtClean="0"/>
              <a:t>13</a:t>
            </a:fld>
            <a:endParaRPr lang="en-US" b="1" dirty="0"/>
          </a:p>
        </p:txBody>
      </p:sp>
      <p:sp>
        <p:nvSpPr>
          <p:cNvPr id="2" name="Rectangle 1">
            <a:extLst>
              <a:ext uri="{FF2B5EF4-FFF2-40B4-BE49-F238E27FC236}">
                <a16:creationId xmlns:a16="http://schemas.microsoft.com/office/drawing/2014/main" id="{143296A3-69DE-8111-ECCB-217A4B05856E}"/>
              </a:ext>
            </a:extLst>
          </p:cNvPr>
          <p:cNvSpPr/>
          <p:nvPr/>
        </p:nvSpPr>
        <p:spPr>
          <a:xfrm>
            <a:off x="9998110" y="21159"/>
            <a:ext cx="2193890"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Re-Imagining – Part B </a:t>
            </a:r>
          </a:p>
        </p:txBody>
      </p:sp>
    </p:spTree>
    <p:extLst>
      <p:ext uri="{BB962C8B-B14F-4D97-AF65-F5344CB8AC3E}">
        <p14:creationId xmlns:p14="http://schemas.microsoft.com/office/powerpoint/2010/main" val="3976776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0A4572-7F1A-0C54-6687-D6A50523FDB6}"/>
              </a:ext>
            </a:extLst>
          </p:cNvPr>
          <p:cNvSpPr txBox="1"/>
          <p:nvPr/>
        </p:nvSpPr>
        <p:spPr>
          <a:xfrm>
            <a:off x="230165" y="421269"/>
            <a:ext cx="10466173" cy="5847755"/>
          </a:xfrm>
          <a:prstGeom prst="rect">
            <a:avLst/>
          </a:prstGeom>
          <a:noFill/>
        </p:spPr>
        <p:txBody>
          <a:bodyPr wrap="square" rtlCol="0">
            <a:spAutoFit/>
          </a:bodyPr>
          <a:lstStyle/>
          <a:p>
            <a:r>
              <a:rPr lang="en-US" sz="2400" b="1" dirty="0">
                <a:solidFill>
                  <a:schemeClr val="accent1"/>
                </a:solidFill>
                <a:latin typeface="+mj-lt"/>
              </a:rPr>
              <a:t>Re-Imagining -</a:t>
            </a:r>
            <a:r>
              <a:rPr lang="en-US" sz="2400" dirty="0">
                <a:solidFill>
                  <a:schemeClr val="accent1"/>
                </a:solidFill>
                <a:latin typeface="+mj-lt"/>
              </a:rPr>
              <a:t> PART C: </a:t>
            </a:r>
            <a:r>
              <a:rPr lang="en-AU" sz="2400" dirty="0">
                <a:solidFill>
                  <a:schemeClr val="accent1"/>
                </a:solidFill>
                <a:latin typeface="+mj-lt"/>
                <a:cs typeface="Calibri Light" panose="020F0302020204030204" pitchFamily="34" charset="0"/>
              </a:rPr>
              <a:t>Drafting </a:t>
            </a:r>
            <a:r>
              <a:rPr lang="en-GB" sz="2400" dirty="0">
                <a:solidFill>
                  <a:schemeClr val="accent1"/>
                </a:solidFill>
                <a:latin typeface="+mj-lt"/>
                <a:ea typeface="Yu Gothic Light" panose="020B0300000000000000" pitchFamily="34" charset="-128"/>
                <a:cs typeface="Calibri Light" panose="020F0302020204030204" pitchFamily="34" charset="0"/>
              </a:rPr>
              <a:t>a Re-imagined Reporting Process and Reports</a:t>
            </a:r>
          </a:p>
          <a:p>
            <a:endParaRPr lang="en-GB" sz="2400" dirty="0">
              <a:solidFill>
                <a:srgbClr val="000000"/>
              </a:solidFill>
              <a:latin typeface="+mj-lt"/>
              <a:ea typeface="Yu Gothic Light" panose="020B0300000000000000" pitchFamily="34" charset="-128"/>
              <a:cs typeface="Calibri Light" panose="020F0302020204030204" pitchFamily="34" charset="0"/>
            </a:endParaRPr>
          </a:p>
          <a:p>
            <a:r>
              <a:rPr lang="en-US" sz="2000" b="1" dirty="0">
                <a:latin typeface="+mj-lt"/>
              </a:rPr>
              <a:t>The leadership team follows these steps: </a:t>
            </a:r>
            <a:endParaRPr lang="en-US" sz="2000" dirty="0">
              <a:latin typeface="Calibri Light" panose="020F0302020204030204" pitchFamily="34" charset="0"/>
              <a:cs typeface="Calibri Light" panose="020F0302020204030204" pitchFamily="34" charset="0"/>
            </a:endParaRPr>
          </a:p>
          <a:p>
            <a:pPr marL="457200" indent="-457200">
              <a:buFont typeface="+mj-lt"/>
              <a:buAutoNum type="arabicPeriod"/>
            </a:pPr>
            <a:r>
              <a:rPr lang="en-GB" dirty="0">
                <a:solidFill>
                  <a:srgbClr val="000000"/>
                </a:solidFill>
                <a:latin typeface="+mj-lt"/>
                <a:ea typeface="Yu Gothic Light" panose="020B0300000000000000" pitchFamily="34" charset="-128"/>
                <a:cs typeface="Calibri Light" panose="020F0302020204030204" pitchFamily="34" charset="0"/>
              </a:rPr>
              <a:t>Hold a meeting with the school leadership team, learning community focus group and investigation team.</a:t>
            </a:r>
          </a:p>
          <a:p>
            <a:pPr marL="457200" indent="-457200">
              <a:buFont typeface="+mj-lt"/>
              <a:buAutoNum type="arabicPeriod"/>
            </a:pPr>
            <a:r>
              <a:rPr lang="en-GB" dirty="0">
                <a:solidFill>
                  <a:srgbClr val="000000"/>
                </a:solidFill>
                <a:latin typeface="+mj-lt"/>
                <a:ea typeface="Yu Gothic Light" panose="020B0300000000000000" pitchFamily="34" charset="-128"/>
                <a:cs typeface="Calibri Light" panose="020F0302020204030204" pitchFamily="34" charset="0"/>
              </a:rPr>
              <a:t>Refer to:</a:t>
            </a:r>
          </a:p>
          <a:p>
            <a:pPr marL="914400" lvl="1" indent="-457200">
              <a:buFont typeface="Arial" panose="020B0604020202020204" pitchFamily="34" charset="0"/>
              <a:buChar char="•"/>
            </a:pPr>
            <a:r>
              <a:rPr lang="en-GB" dirty="0">
                <a:solidFill>
                  <a:srgbClr val="000000"/>
                </a:solidFill>
                <a:latin typeface="+mj-lt"/>
                <a:ea typeface="Yu Gothic Light" panose="020B0300000000000000" pitchFamily="34" charset="-128"/>
                <a:cs typeface="Calibri Light" panose="020F0302020204030204" pitchFamily="34" charset="0"/>
              </a:rPr>
              <a:t>The SUN analysis from ‘</a:t>
            </a:r>
            <a:r>
              <a:rPr lang="en-US" dirty="0">
                <a:solidFill>
                  <a:srgbClr val="000000"/>
                </a:solidFill>
                <a:latin typeface="+mj-lt"/>
                <a:ea typeface="Yu Gothic Light" panose="020B0300000000000000" pitchFamily="34" charset="-128"/>
                <a:cs typeface="Calibri Light" panose="020F0302020204030204" pitchFamily="34" charset="0"/>
              </a:rPr>
              <a:t>Meaningful reporting - PART A: Sharing, Discussing and Analysing’</a:t>
            </a:r>
          </a:p>
          <a:p>
            <a:pPr marL="914400" lvl="1" indent="-457200">
              <a:buFont typeface="Arial" panose="020B0604020202020204" pitchFamily="34" charset="0"/>
              <a:buChar char="•"/>
            </a:pPr>
            <a:r>
              <a:rPr lang="en-US" dirty="0">
                <a:solidFill>
                  <a:srgbClr val="000000"/>
                </a:solidFill>
                <a:latin typeface="+mj-lt"/>
                <a:ea typeface="Yu Gothic Light" panose="020B0300000000000000" pitchFamily="34" charset="-128"/>
                <a:cs typeface="Calibri Light" panose="020F0302020204030204" pitchFamily="34" charset="0"/>
              </a:rPr>
              <a:t>The SUN actions from ‘Meaningful reporting - PART B: Planning for Action’</a:t>
            </a:r>
          </a:p>
          <a:p>
            <a:pPr marL="914400" lvl="1" indent="-457200">
              <a:buFont typeface="Arial" panose="020B0604020202020204" pitchFamily="34" charset="0"/>
              <a:buChar char="•"/>
            </a:pPr>
            <a:r>
              <a:rPr lang="en-US" dirty="0">
                <a:solidFill>
                  <a:srgbClr val="000000"/>
                </a:solidFill>
                <a:latin typeface="+mj-lt"/>
                <a:ea typeface="Yu Gothic Light" panose="020B0300000000000000" pitchFamily="34" charset="-128"/>
                <a:cs typeface="Calibri Light" panose="020F0302020204030204" pitchFamily="34" charset="0"/>
              </a:rPr>
              <a:t>The group responses from </a:t>
            </a:r>
            <a:r>
              <a:rPr lang="en-US" dirty="0" err="1">
                <a:solidFill>
                  <a:srgbClr val="000000"/>
                </a:solidFill>
                <a:latin typeface="+mj-lt"/>
                <a:ea typeface="Yu Gothic Light" panose="020B0300000000000000" pitchFamily="34" charset="-128"/>
                <a:cs typeface="Calibri Light" panose="020F0302020204030204" pitchFamily="34" charset="0"/>
              </a:rPr>
              <a:t>‘Re</a:t>
            </a:r>
            <a:r>
              <a:rPr lang="en-US" dirty="0">
                <a:solidFill>
                  <a:srgbClr val="000000"/>
                </a:solidFill>
                <a:latin typeface="+mj-lt"/>
                <a:ea typeface="Yu Gothic Light" panose="020B0300000000000000" pitchFamily="34" charset="-128"/>
                <a:cs typeface="Calibri Light" panose="020F0302020204030204" pitchFamily="34" charset="0"/>
              </a:rPr>
              <a:t>-imagining - PART A: Considering Reporting Principles and Forms of Reporting’</a:t>
            </a:r>
          </a:p>
          <a:p>
            <a:pPr marL="914400" lvl="1" indent="-457200">
              <a:buFont typeface="Arial" panose="020B0604020202020204" pitchFamily="34" charset="0"/>
              <a:buChar char="•"/>
            </a:pPr>
            <a:r>
              <a:rPr lang="en-US" dirty="0">
                <a:solidFill>
                  <a:srgbClr val="000000"/>
                </a:solidFill>
                <a:latin typeface="+mj-lt"/>
                <a:ea typeface="Yu Gothic Light" panose="020B0300000000000000" pitchFamily="34" charset="-128"/>
                <a:cs typeface="Calibri Light" panose="020F0302020204030204" pitchFamily="34" charset="0"/>
              </a:rPr>
              <a:t>The ideas documented on how the school could address reporting requirements from </a:t>
            </a:r>
            <a:r>
              <a:rPr lang="en-US" dirty="0" err="1">
                <a:solidFill>
                  <a:srgbClr val="000000"/>
                </a:solidFill>
                <a:latin typeface="+mj-lt"/>
                <a:ea typeface="Yu Gothic Light" panose="020B0300000000000000" pitchFamily="34" charset="-128"/>
                <a:cs typeface="Calibri Light" panose="020F0302020204030204" pitchFamily="34" charset="0"/>
              </a:rPr>
              <a:t>‘Re</a:t>
            </a:r>
            <a:r>
              <a:rPr lang="en-US" dirty="0">
                <a:solidFill>
                  <a:srgbClr val="000000"/>
                </a:solidFill>
                <a:latin typeface="+mj-lt"/>
                <a:ea typeface="Yu Gothic Light" panose="020B0300000000000000" pitchFamily="34" charset="-128"/>
                <a:cs typeface="Calibri Light" panose="020F0302020204030204" pitchFamily="34" charset="0"/>
              </a:rPr>
              <a:t>-Imagining– Part B: Planning for Action’. </a:t>
            </a:r>
          </a:p>
          <a:p>
            <a:pPr marL="914400" lvl="1" indent="-457200">
              <a:buFont typeface="+mj-lt"/>
              <a:buAutoNum type="arabicPeriod"/>
            </a:pPr>
            <a:endParaRPr lang="en-GB" dirty="0">
              <a:solidFill>
                <a:srgbClr val="000000"/>
              </a:solidFill>
              <a:latin typeface="+mj-lt"/>
              <a:ea typeface="Yu Gothic Light" panose="020B0300000000000000" pitchFamily="34" charset="-128"/>
              <a:cs typeface="Calibri Light" panose="020F0302020204030204" pitchFamily="34" charset="0"/>
            </a:endParaRPr>
          </a:p>
          <a:p>
            <a:pPr marL="457200" indent="-457200">
              <a:buFont typeface="+mj-lt"/>
              <a:buAutoNum type="arabicPeriod"/>
            </a:pPr>
            <a:r>
              <a:rPr lang="en-GB" dirty="0">
                <a:solidFill>
                  <a:srgbClr val="000000"/>
                </a:solidFill>
                <a:latin typeface="+mj-lt"/>
                <a:ea typeface="Yu Gothic Light" panose="020B0300000000000000" pitchFamily="34" charset="-128"/>
                <a:cs typeface="Calibri Light" panose="020F0302020204030204" pitchFamily="34" charset="0"/>
              </a:rPr>
              <a:t>Draw on the Parts A, B and C of the Meaningful Reporting Workshop and Parts A and B of the Reimagining Workshop. The learning community focus group and members of Investigation Teams are guided by the leadership team to begin drafting a  reimagined reporting process.</a:t>
            </a:r>
          </a:p>
          <a:p>
            <a:pPr marL="457200" indent="-457200">
              <a:buFont typeface="+mj-lt"/>
              <a:buAutoNum type="arabicPeriod"/>
            </a:pPr>
            <a:endParaRPr lang="en-GB" dirty="0">
              <a:solidFill>
                <a:srgbClr val="000000"/>
              </a:solidFill>
              <a:latin typeface="+mj-lt"/>
              <a:ea typeface="Yu Gothic Light" panose="020B0300000000000000" pitchFamily="34" charset="-128"/>
              <a:cs typeface="Calibri Light" panose="020F0302020204030204" pitchFamily="34" charset="0"/>
            </a:endParaRPr>
          </a:p>
          <a:p>
            <a:pPr marL="457200" indent="-457200">
              <a:buFont typeface="+mj-lt"/>
              <a:buAutoNum type="arabicPeriod"/>
            </a:pPr>
            <a:r>
              <a:rPr lang="en-GB" dirty="0">
                <a:solidFill>
                  <a:srgbClr val="000000"/>
                </a:solidFill>
                <a:effectLst/>
                <a:latin typeface="+mj-lt"/>
                <a:ea typeface="Yu Gothic Light" panose="020B0300000000000000" pitchFamily="34" charset="-128"/>
                <a:cs typeface="Calibri Light" panose="020F0302020204030204" pitchFamily="34" charset="0"/>
              </a:rPr>
              <a:t>Members of the leadership team then organise meeting/s to share what has been collectively learned with the wider school community, making sure that members of the focus group are able to be present and lead small group discussions. </a:t>
            </a:r>
            <a:r>
              <a:rPr lang="en-GB" dirty="0">
                <a:solidFill>
                  <a:srgbClr val="000000"/>
                </a:solidFill>
                <a:latin typeface="+mj-lt"/>
                <a:ea typeface="Yu Gothic Light" panose="020B0300000000000000" pitchFamily="34" charset="-128"/>
                <a:cs typeface="Calibri Light" panose="020F0302020204030204" pitchFamily="34" charset="0"/>
              </a:rPr>
              <a:t>This re-imagined reporting document will then be taken to the broader school community for further discussion and refinement. </a:t>
            </a:r>
            <a:endParaRPr lang="en-AU" dirty="0">
              <a:latin typeface="+mj-lt"/>
              <a:ea typeface="Calibri" panose="020F0502020204030204" pitchFamily="34" charset="0"/>
              <a:cs typeface="Calibri Light" panose="020F0302020204030204" pitchFamily="34" charset="0"/>
            </a:endParaRPr>
          </a:p>
        </p:txBody>
      </p:sp>
      <p:sp>
        <p:nvSpPr>
          <p:cNvPr id="5" name="Slide Number Placeholder 4">
            <a:extLst>
              <a:ext uri="{FF2B5EF4-FFF2-40B4-BE49-F238E27FC236}">
                <a16:creationId xmlns:a16="http://schemas.microsoft.com/office/drawing/2014/main" id="{B065AEE2-1590-8CE5-25CC-BE07B18D85A9}"/>
              </a:ext>
            </a:extLst>
          </p:cNvPr>
          <p:cNvSpPr>
            <a:spLocks noGrp="1"/>
          </p:cNvSpPr>
          <p:nvPr>
            <p:ph type="sldNum" sz="quarter" idx="12"/>
          </p:nvPr>
        </p:nvSpPr>
        <p:spPr/>
        <p:txBody>
          <a:bodyPr/>
          <a:lstStyle/>
          <a:p>
            <a:fld id="{CE1D471A-60F5-E84A-891D-D8699E4F4A7A}" type="slidenum">
              <a:rPr lang="en-US" smtClean="0"/>
              <a:t>14</a:t>
            </a:fld>
            <a:endParaRPr lang="en-US" dirty="0"/>
          </a:p>
        </p:txBody>
      </p:sp>
      <p:sp>
        <p:nvSpPr>
          <p:cNvPr id="2" name="Rectangle 1">
            <a:extLst>
              <a:ext uri="{FF2B5EF4-FFF2-40B4-BE49-F238E27FC236}">
                <a16:creationId xmlns:a16="http://schemas.microsoft.com/office/drawing/2014/main" id="{E0D4A0E0-0F4B-8FC7-EE04-58B136E8A8B3}"/>
              </a:ext>
            </a:extLst>
          </p:cNvPr>
          <p:cNvSpPr/>
          <p:nvPr/>
        </p:nvSpPr>
        <p:spPr>
          <a:xfrm>
            <a:off x="9998110" y="21159"/>
            <a:ext cx="2193890"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Re-Imagining - Part C</a:t>
            </a:r>
          </a:p>
        </p:txBody>
      </p:sp>
    </p:spTree>
    <p:extLst>
      <p:ext uri="{BB962C8B-B14F-4D97-AF65-F5344CB8AC3E}">
        <p14:creationId xmlns:p14="http://schemas.microsoft.com/office/powerpoint/2010/main" val="1918797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0A4572-7F1A-0C54-6687-D6A50523FDB6}"/>
              </a:ext>
            </a:extLst>
          </p:cNvPr>
          <p:cNvSpPr txBox="1"/>
          <p:nvPr/>
        </p:nvSpPr>
        <p:spPr>
          <a:xfrm>
            <a:off x="363729" y="635461"/>
            <a:ext cx="11191875" cy="3662541"/>
          </a:xfrm>
          <a:prstGeom prst="rect">
            <a:avLst/>
          </a:prstGeom>
          <a:noFill/>
        </p:spPr>
        <p:txBody>
          <a:bodyPr wrap="square" rtlCol="0">
            <a:spAutoFit/>
          </a:bodyPr>
          <a:lstStyle/>
          <a:p>
            <a:r>
              <a:rPr lang="en-US" sz="2400" b="1" dirty="0">
                <a:solidFill>
                  <a:schemeClr val="accent1"/>
                </a:solidFill>
                <a:latin typeface="+mj-lt"/>
              </a:rPr>
              <a:t>Re-Imagining - </a:t>
            </a:r>
            <a:r>
              <a:rPr lang="en-US" sz="2400" dirty="0">
                <a:solidFill>
                  <a:schemeClr val="accent1"/>
                </a:solidFill>
                <a:latin typeface="+mj-lt"/>
              </a:rPr>
              <a:t>PART C (continued): </a:t>
            </a:r>
            <a:r>
              <a:rPr lang="en-AU" sz="2400" dirty="0">
                <a:solidFill>
                  <a:schemeClr val="accent1"/>
                </a:solidFill>
                <a:latin typeface="+mj-lt"/>
                <a:cs typeface="Calibri Light" panose="020F0302020204030204" pitchFamily="34" charset="0"/>
              </a:rPr>
              <a:t>Drafting </a:t>
            </a:r>
            <a:r>
              <a:rPr lang="en-GB" sz="2400" dirty="0">
                <a:solidFill>
                  <a:schemeClr val="accent1"/>
                </a:solidFill>
                <a:latin typeface="+mj-lt"/>
                <a:ea typeface="Yu Gothic Light" panose="020B0300000000000000" pitchFamily="34" charset="-128"/>
                <a:cs typeface="Calibri Light" panose="020F0302020204030204" pitchFamily="34" charset="0"/>
              </a:rPr>
              <a:t>a Re-imagined Reporting Process and Reports</a:t>
            </a:r>
          </a:p>
          <a:p>
            <a:pPr lvl="1"/>
            <a:endParaRPr lang="en-GB" sz="2000" dirty="0">
              <a:solidFill>
                <a:srgbClr val="000000"/>
              </a:solidFill>
              <a:latin typeface="+mj-lt"/>
              <a:ea typeface="Yu Gothic Light" panose="020B0300000000000000" pitchFamily="34" charset="-128"/>
              <a:cs typeface="Calibri Light" panose="020F0302020204030204" pitchFamily="34" charset="0"/>
            </a:endParaRPr>
          </a:p>
          <a:p>
            <a:r>
              <a:rPr lang="en-GB" sz="2000" dirty="0">
                <a:solidFill>
                  <a:srgbClr val="000000"/>
                </a:solidFill>
                <a:latin typeface="+mj-lt"/>
                <a:ea typeface="Yu Gothic Light" panose="020B0300000000000000" pitchFamily="34" charset="-128"/>
                <a:cs typeface="Calibri Light" panose="020F0302020204030204" pitchFamily="34" charset="0"/>
              </a:rPr>
              <a:t>8. Draft a reimagined reporting process.</a:t>
            </a:r>
          </a:p>
          <a:p>
            <a:endParaRPr lang="en-GB" sz="2000" dirty="0">
              <a:solidFill>
                <a:srgbClr val="000000"/>
              </a:solidFill>
              <a:latin typeface="+mj-lt"/>
              <a:ea typeface="Yu Gothic Light" panose="020B0300000000000000" pitchFamily="34" charset="-128"/>
              <a:cs typeface="Calibri Light" panose="020F0302020204030204" pitchFamily="34" charset="0"/>
            </a:endParaRPr>
          </a:p>
          <a:p>
            <a:r>
              <a:rPr lang="en-GB" sz="2000" dirty="0">
                <a:solidFill>
                  <a:srgbClr val="000000"/>
                </a:solidFill>
                <a:latin typeface="+mj-lt"/>
                <a:ea typeface="Yu Gothic Light" panose="020B0300000000000000" pitchFamily="34" charset="-128"/>
                <a:cs typeface="Calibri Light" panose="020F0302020204030204" pitchFamily="34" charset="0"/>
              </a:rPr>
              <a:t>9. S</a:t>
            </a:r>
            <a:r>
              <a:rPr lang="en-GB" sz="2000" dirty="0">
                <a:solidFill>
                  <a:srgbClr val="000000"/>
                </a:solidFill>
                <a:effectLst/>
                <a:latin typeface="+mj-lt"/>
                <a:ea typeface="Yu Gothic Light" panose="020B0300000000000000" pitchFamily="34" charset="-128"/>
                <a:cs typeface="Calibri Light" panose="020F0302020204030204" pitchFamily="34" charset="0"/>
              </a:rPr>
              <a:t>hare </a:t>
            </a:r>
            <a:r>
              <a:rPr lang="en-GB" sz="2000" dirty="0">
                <a:solidFill>
                  <a:srgbClr val="000000"/>
                </a:solidFill>
                <a:latin typeface="+mj-lt"/>
                <a:ea typeface="Yu Gothic Light" panose="020B0300000000000000" pitchFamily="34" charset="-128"/>
                <a:cs typeface="Calibri Light" panose="020F0302020204030204" pitchFamily="34" charset="0"/>
              </a:rPr>
              <a:t>reimagined reporting process </a:t>
            </a:r>
            <a:r>
              <a:rPr lang="en-GB" sz="2000" dirty="0">
                <a:solidFill>
                  <a:srgbClr val="000000"/>
                </a:solidFill>
                <a:effectLst/>
                <a:latin typeface="+mj-lt"/>
                <a:ea typeface="Yu Gothic Light" panose="020B0300000000000000" pitchFamily="34" charset="-128"/>
                <a:cs typeface="Calibri Light" panose="020F0302020204030204" pitchFamily="34" charset="0"/>
              </a:rPr>
              <a:t>with the wider school community.</a:t>
            </a:r>
          </a:p>
          <a:p>
            <a:pPr marL="457200" indent="-457200">
              <a:buFont typeface="+mj-lt"/>
              <a:buAutoNum type="arabicPeriod"/>
            </a:pPr>
            <a:endParaRPr lang="en-GB" sz="2000" dirty="0">
              <a:solidFill>
                <a:srgbClr val="000000"/>
              </a:solidFill>
              <a:effectLst/>
              <a:latin typeface="+mj-lt"/>
              <a:ea typeface="Yu Gothic Light" panose="020B0300000000000000" pitchFamily="34" charset="-128"/>
              <a:cs typeface="Calibri Light" panose="020F0302020204030204" pitchFamily="34" charset="0"/>
            </a:endParaRPr>
          </a:p>
          <a:p>
            <a:r>
              <a:rPr lang="en-GB" sz="2000" dirty="0">
                <a:solidFill>
                  <a:srgbClr val="000000"/>
                </a:solidFill>
                <a:effectLst/>
                <a:latin typeface="+mj-lt"/>
                <a:ea typeface="Yu Gothic Light" panose="020B0300000000000000" pitchFamily="34" charset="-128"/>
                <a:cs typeface="Calibri Light" panose="020F0302020204030204" pitchFamily="34" charset="0"/>
              </a:rPr>
              <a:t>10. Ensure members of the investigation team and </a:t>
            </a:r>
            <a:r>
              <a:rPr lang="en-GB" sz="2000" dirty="0">
                <a:solidFill>
                  <a:srgbClr val="000000"/>
                </a:solidFill>
                <a:latin typeface="+mj-lt"/>
                <a:ea typeface="Yu Gothic Light" panose="020B0300000000000000" pitchFamily="34" charset="-128"/>
                <a:cs typeface="Calibri Light" panose="020F0302020204030204" pitchFamily="34" charset="0"/>
              </a:rPr>
              <a:t>learning community focus group </a:t>
            </a:r>
            <a:r>
              <a:rPr lang="en-GB" sz="2000" dirty="0">
                <a:solidFill>
                  <a:srgbClr val="000000"/>
                </a:solidFill>
                <a:effectLst/>
                <a:latin typeface="+mj-lt"/>
                <a:ea typeface="Yu Gothic Light" panose="020B0300000000000000" pitchFamily="34" charset="-128"/>
                <a:cs typeface="Calibri Light" panose="020F0302020204030204" pitchFamily="34" charset="0"/>
              </a:rPr>
              <a:t>are present and lead small group discussions. </a:t>
            </a:r>
          </a:p>
          <a:p>
            <a:endParaRPr lang="en-GB" sz="2000" dirty="0">
              <a:solidFill>
                <a:srgbClr val="000000"/>
              </a:solidFill>
              <a:effectLst/>
              <a:latin typeface="+mj-lt"/>
              <a:ea typeface="Yu Gothic Light" panose="020B0300000000000000" pitchFamily="34" charset="-128"/>
              <a:cs typeface="Calibri Light" panose="020F0302020204030204" pitchFamily="34" charset="0"/>
            </a:endParaRPr>
          </a:p>
          <a:p>
            <a:r>
              <a:rPr lang="en-GB" sz="2000" dirty="0">
                <a:solidFill>
                  <a:srgbClr val="000000"/>
                </a:solidFill>
                <a:latin typeface="+mj-lt"/>
                <a:ea typeface="Yu Gothic Light" panose="020B0300000000000000" pitchFamily="34" charset="-128"/>
                <a:cs typeface="Calibri Light" panose="020F0302020204030204" pitchFamily="34" charset="0"/>
              </a:rPr>
              <a:t>11. Make further refinements based on the discussion.</a:t>
            </a:r>
            <a:endParaRPr lang="en-AU" sz="2000" dirty="0">
              <a:latin typeface="+mj-lt"/>
              <a:ea typeface="Calibri" panose="020F0502020204030204" pitchFamily="34" charset="0"/>
              <a:cs typeface="Calibri Light" panose="020F0302020204030204" pitchFamily="34" charset="0"/>
            </a:endParaRPr>
          </a:p>
          <a:p>
            <a:endParaRPr lang="en-US" sz="2800" dirty="0"/>
          </a:p>
        </p:txBody>
      </p:sp>
      <p:sp>
        <p:nvSpPr>
          <p:cNvPr id="5" name="Slide Number Placeholder 4">
            <a:extLst>
              <a:ext uri="{FF2B5EF4-FFF2-40B4-BE49-F238E27FC236}">
                <a16:creationId xmlns:a16="http://schemas.microsoft.com/office/drawing/2014/main" id="{B065AEE2-1590-8CE5-25CC-BE07B18D85A9}"/>
              </a:ext>
            </a:extLst>
          </p:cNvPr>
          <p:cNvSpPr>
            <a:spLocks noGrp="1"/>
          </p:cNvSpPr>
          <p:nvPr>
            <p:ph type="sldNum" sz="quarter" idx="12"/>
          </p:nvPr>
        </p:nvSpPr>
        <p:spPr/>
        <p:txBody>
          <a:bodyPr/>
          <a:lstStyle/>
          <a:p>
            <a:fld id="{CE1D471A-60F5-E84A-891D-D8699E4F4A7A}" type="slidenum">
              <a:rPr lang="en-US" smtClean="0"/>
              <a:t>15</a:t>
            </a:fld>
            <a:endParaRPr lang="en-US" dirty="0"/>
          </a:p>
        </p:txBody>
      </p:sp>
      <p:sp>
        <p:nvSpPr>
          <p:cNvPr id="2" name="Rectangle 1">
            <a:extLst>
              <a:ext uri="{FF2B5EF4-FFF2-40B4-BE49-F238E27FC236}">
                <a16:creationId xmlns:a16="http://schemas.microsoft.com/office/drawing/2014/main" id="{28F3AAE4-DFDF-0813-1A23-EBD29306F439}"/>
              </a:ext>
            </a:extLst>
          </p:cNvPr>
          <p:cNvSpPr/>
          <p:nvPr/>
        </p:nvSpPr>
        <p:spPr>
          <a:xfrm>
            <a:off x="9867481" y="21159"/>
            <a:ext cx="2324519"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Re-Imagining – Part C </a:t>
            </a:r>
          </a:p>
        </p:txBody>
      </p:sp>
    </p:spTree>
    <p:extLst>
      <p:ext uri="{BB962C8B-B14F-4D97-AF65-F5344CB8AC3E}">
        <p14:creationId xmlns:p14="http://schemas.microsoft.com/office/powerpoint/2010/main" val="1358718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E0213A1-3856-EC4E-BEA8-E5CF027BD201}"/>
              </a:ext>
            </a:extLst>
          </p:cNvPr>
          <p:cNvSpPr>
            <a:spLocks noGrp="1"/>
          </p:cNvSpPr>
          <p:nvPr>
            <p:ph type="sldNum" sz="quarter" idx="12"/>
          </p:nvPr>
        </p:nvSpPr>
        <p:spPr/>
        <p:txBody>
          <a:bodyPr/>
          <a:lstStyle/>
          <a:p>
            <a:fld id="{1C90C632-DEF8-F047-B210-DCDCD8E16980}" type="slidenum">
              <a:rPr lang="en-US" smtClean="0"/>
              <a:t>2</a:t>
            </a:fld>
            <a:endParaRPr lang="en-US"/>
          </a:p>
        </p:txBody>
      </p:sp>
      <p:sp>
        <p:nvSpPr>
          <p:cNvPr id="7" name="TextBox 6">
            <a:extLst>
              <a:ext uri="{FF2B5EF4-FFF2-40B4-BE49-F238E27FC236}">
                <a16:creationId xmlns:a16="http://schemas.microsoft.com/office/drawing/2014/main" id="{BDC98089-F6C0-C348-8F13-7A7F601FD015}"/>
              </a:ext>
            </a:extLst>
          </p:cNvPr>
          <p:cNvSpPr txBox="1"/>
          <p:nvPr/>
        </p:nvSpPr>
        <p:spPr>
          <a:xfrm>
            <a:off x="329749" y="1282414"/>
            <a:ext cx="11485532" cy="4216539"/>
          </a:xfrm>
          <a:prstGeom prst="rect">
            <a:avLst/>
          </a:prstGeom>
          <a:noFill/>
        </p:spPr>
        <p:txBody>
          <a:bodyPr wrap="square" rtlCol="0">
            <a:spAutoFit/>
          </a:bodyPr>
          <a:lstStyle/>
          <a:p>
            <a:r>
              <a:rPr lang="en-US" sz="2400" b="1" dirty="0">
                <a:latin typeface="+mj-lt"/>
              </a:rPr>
              <a:t>Contents of this Booklet</a:t>
            </a:r>
          </a:p>
          <a:p>
            <a:endParaRPr lang="en-US" sz="2400" dirty="0">
              <a:latin typeface="+mj-lt"/>
            </a:endParaRPr>
          </a:p>
          <a:p>
            <a:pPr marL="457200" indent="-457200">
              <a:spcAft>
                <a:spcPts val="1200"/>
              </a:spcAft>
              <a:buAutoNum type="arabicPeriod"/>
            </a:pPr>
            <a:r>
              <a:rPr lang="en-US" sz="2000" dirty="0">
                <a:latin typeface="+mj-lt"/>
              </a:rPr>
              <a:t>An overview of the Process………………………………………………………………………………………….……..………..…page 3</a:t>
            </a:r>
          </a:p>
          <a:p>
            <a:pPr marL="457200" indent="-457200">
              <a:spcAft>
                <a:spcPts val="1200"/>
              </a:spcAft>
              <a:buAutoNum type="arabicPeriod"/>
            </a:pPr>
            <a:r>
              <a:rPr lang="en-US" sz="2000" dirty="0">
                <a:latin typeface="+mj-lt"/>
              </a:rPr>
              <a:t>Meaningful Reporting Workshop – Part A: Sharing, Discussing and Analysing………………………..….…pages 4-5</a:t>
            </a:r>
          </a:p>
          <a:p>
            <a:pPr marL="457200" indent="-457200">
              <a:spcAft>
                <a:spcPts val="1200"/>
              </a:spcAft>
              <a:buAutoNum type="arabicPeriod"/>
            </a:pPr>
            <a:r>
              <a:rPr lang="en-US" sz="2000" dirty="0">
                <a:latin typeface="+mj-lt"/>
              </a:rPr>
              <a:t>Meaningful Reporting Workshop – Part B: Planning for Action ……………………………...........................pages 6-7</a:t>
            </a:r>
          </a:p>
          <a:p>
            <a:pPr marL="457200" indent="-457200">
              <a:spcAft>
                <a:spcPts val="1200"/>
              </a:spcAft>
              <a:buAutoNum type="arabicPeriod"/>
            </a:pPr>
            <a:r>
              <a:rPr lang="en-US" sz="2000" dirty="0">
                <a:latin typeface="+mj-lt"/>
              </a:rPr>
              <a:t>Meaningful Reporting Workshop – Part C: Ideas and Implications for Re-Imagining our Student Reporting and Reports ……….…………………………………………………………………………………………………………………………...page 8</a:t>
            </a:r>
          </a:p>
          <a:p>
            <a:pPr marL="457200" indent="-457200">
              <a:spcAft>
                <a:spcPts val="1200"/>
              </a:spcAft>
              <a:buAutoNum type="arabicPeriod"/>
            </a:pPr>
            <a:r>
              <a:rPr lang="en-US" sz="2000" dirty="0">
                <a:latin typeface="+mj-lt"/>
              </a:rPr>
              <a:t>Re-Imagining Workshop – Part A: Considering Reporting Principles &amp; Forms of Reporting………….pages 9-11</a:t>
            </a:r>
          </a:p>
          <a:p>
            <a:pPr marL="457200" indent="-457200">
              <a:spcAft>
                <a:spcPts val="1200"/>
              </a:spcAft>
              <a:buAutoNum type="arabicPeriod"/>
            </a:pPr>
            <a:r>
              <a:rPr lang="en-US" sz="2000" dirty="0">
                <a:latin typeface="+mj-lt"/>
              </a:rPr>
              <a:t>Re-Imagining Workshop – Part B: Planning for Action…………………………………………..……………….… pages 12-13</a:t>
            </a:r>
          </a:p>
          <a:p>
            <a:pPr marL="457200" indent="-457200">
              <a:spcAft>
                <a:spcPts val="1200"/>
              </a:spcAft>
              <a:buFont typeface="+mj-lt"/>
              <a:buAutoNum type="arabicPeriod"/>
            </a:pPr>
            <a:r>
              <a:rPr lang="en-US" sz="2000" dirty="0">
                <a:latin typeface="+mj-lt"/>
              </a:rPr>
              <a:t>Re-imagining Workshop – Part C: Drafting a Re-Imagined Reporting Process and Reports…………pages 14-15</a:t>
            </a:r>
          </a:p>
        </p:txBody>
      </p:sp>
      <p:sp>
        <p:nvSpPr>
          <p:cNvPr id="2" name="TextBox 1">
            <a:extLst>
              <a:ext uri="{FF2B5EF4-FFF2-40B4-BE49-F238E27FC236}">
                <a16:creationId xmlns:a16="http://schemas.microsoft.com/office/drawing/2014/main" id="{826F98E3-8A19-A4A1-D13D-B2FB1943BAB1}"/>
              </a:ext>
            </a:extLst>
          </p:cNvPr>
          <p:cNvSpPr txBox="1"/>
          <p:nvPr/>
        </p:nvSpPr>
        <p:spPr>
          <a:xfrm>
            <a:off x="497072" y="264860"/>
            <a:ext cx="11485533" cy="584775"/>
          </a:xfrm>
          <a:prstGeom prst="rect">
            <a:avLst/>
          </a:prstGeom>
          <a:noFill/>
        </p:spPr>
        <p:txBody>
          <a:bodyPr wrap="square" rtlCol="0">
            <a:spAutoFit/>
          </a:bodyPr>
          <a:lstStyle/>
          <a:p>
            <a:r>
              <a:rPr lang="en-AU" sz="3200" dirty="0">
                <a:solidFill>
                  <a:schemeClr val="accent1"/>
                </a:solidFill>
                <a:latin typeface="+mj-lt"/>
              </a:rPr>
              <a:t>LFA 4: 4.1 Meaningful Reporting Re-Imagined Booklet</a:t>
            </a:r>
          </a:p>
        </p:txBody>
      </p:sp>
      <p:sp>
        <p:nvSpPr>
          <p:cNvPr id="6" name="Rectangle 5">
            <a:extLst>
              <a:ext uri="{FF2B5EF4-FFF2-40B4-BE49-F238E27FC236}">
                <a16:creationId xmlns:a16="http://schemas.microsoft.com/office/drawing/2014/main" id="{F6330964-EAEE-40DA-368E-58A341B47DA3}"/>
              </a:ext>
            </a:extLst>
          </p:cNvPr>
          <p:cNvSpPr/>
          <p:nvPr/>
        </p:nvSpPr>
        <p:spPr>
          <a:xfrm>
            <a:off x="9907674" y="21159"/>
            <a:ext cx="2284325" cy="2769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LFA 4.1 Contents</a:t>
            </a:r>
          </a:p>
        </p:txBody>
      </p:sp>
    </p:spTree>
    <p:extLst>
      <p:ext uri="{BB962C8B-B14F-4D97-AF65-F5344CB8AC3E}">
        <p14:creationId xmlns:p14="http://schemas.microsoft.com/office/powerpoint/2010/main" val="1853275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71D077-F545-5CFA-723D-40487D8AB06E}"/>
              </a:ext>
            </a:extLst>
          </p:cNvPr>
          <p:cNvSpPr txBox="1"/>
          <p:nvPr/>
        </p:nvSpPr>
        <p:spPr>
          <a:xfrm>
            <a:off x="270417" y="379731"/>
            <a:ext cx="11544864" cy="523220"/>
          </a:xfrm>
          <a:prstGeom prst="rect">
            <a:avLst/>
          </a:prstGeom>
          <a:noFill/>
        </p:spPr>
        <p:txBody>
          <a:bodyPr wrap="square">
            <a:spAutoFit/>
          </a:bodyPr>
          <a:lstStyle/>
          <a:p>
            <a:r>
              <a:rPr lang="en-AU" sz="2800" b="1" dirty="0">
                <a:solidFill>
                  <a:schemeClr val="accent1"/>
                </a:solidFill>
                <a:latin typeface="+mj-lt"/>
              </a:rPr>
              <a:t>Meaningful Reporting Re-Imagined:</a:t>
            </a:r>
            <a:r>
              <a:rPr lang="en-AU" sz="2800" dirty="0">
                <a:solidFill>
                  <a:schemeClr val="accent1"/>
                </a:solidFill>
                <a:latin typeface="+mj-lt"/>
              </a:rPr>
              <a:t> Preparation</a:t>
            </a:r>
          </a:p>
        </p:txBody>
      </p:sp>
      <p:sp>
        <p:nvSpPr>
          <p:cNvPr id="6" name="TextBox 5">
            <a:extLst>
              <a:ext uri="{FF2B5EF4-FFF2-40B4-BE49-F238E27FC236}">
                <a16:creationId xmlns:a16="http://schemas.microsoft.com/office/drawing/2014/main" id="{EE60027A-E8CB-7C54-66FE-8430C7AD4670}"/>
              </a:ext>
            </a:extLst>
          </p:cNvPr>
          <p:cNvSpPr txBox="1"/>
          <p:nvPr/>
        </p:nvSpPr>
        <p:spPr>
          <a:xfrm>
            <a:off x="459685" y="1221472"/>
            <a:ext cx="11017405" cy="5307607"/>
          </a:xfrm>
          <a:prstGeom prst="rect">
            <a:avLst/>
          </a:prstGeom>
          <a:noFill/>
          <a:ln>
            <a:solidFill>
              <a:schemeClr val="tx1"/>
            </a:solidFill>
            <a:prstDash val="dashDot"/>
          </a:ln>
        </p:spPr>
        <p:txBody>
          <a:bodyPr wrap="square" rtlCol="0">
            <a:spAutoFit/>
          </a:bodyPr>
          <a:lstStyle/>
          <a:p>
            <a:pPr>
              <a:lnSpc>
                <a:spcPct val="150000"/>
              </a:lnSpc>
            </a:pPr>
            <a:r>
              <a:rPr lang="en-GB" sz="2400" dirty="0">
                <a:latin typeface="+mj-lt"/>
                <a:cs typeface="Calibri Light" panose="020F0302020204030204" pitchFamily="34" charset="0"/>
              </a:rPr>
              <a:t>Overview:</a:t>
            </a:r>
          </a:p>
          <a:p>
            <a:pPr>
              <a:lnSpc>
                <a:spcPct val="150000"/>
              </a:lnSpc>
            </a:pPr>
            <a:r>
              <a:rPr lang="en-GB" sz="2000" dirty="0">
                <a:latin typeface="+mj-lt"/>
                <a:cs typeface="Calibri Light" panose="020F0302020204030204" pitchFamily="34" charset="0"/>
              </a:rPr>
              <a:t>Learning Focus Area 4 weaves </a:t>
            </a:r>
            <a:r>
              <a:rPr lang="en-GB" sz="2000" b="1" i="1" dirty="0">
                <a:latin typeface="+mj-lt"/>
                <a:cs typeface="Calibri Light" panose="020F0302020204030204" pitchFamily="34" charset="0"/>
              </a:rPr>
              <a:t>what has been learned previously into action</a:t>
            </a:r>
            <a:r>
              <a:rPr lang="en-GB" sz="2000" dirty="0">
                <a:latin typeface="+mj-lt"/>
                <a:cs typeface="Calibri Light" panose="020F0302020204030204" pitchFamily="34" charset="0"/>
              </a:rPr>
              <a:t>.  School leadership teams, in partnership with the learning community focus group, take a ‘deeper dive’ into the findings from the three previous Learning Focus Areas. </a:t>
            </a:r>
          </a:p>
          <a:p>
            <a:pPr>
              <a:lnSpc>
                <a:spcPct val="150000"/>
              </a:lnSpc>
            </a:pPr>
            <a:r>
              <a:rPr lang="en-GB" sz="2000" dirty="0">
                <a:latin typeface="+mj-lt"/>
                <a:cs typeface="Calibri Light" panose="020F0302020204030204" pitchFamily="34" charset="0"/>
              </a:rPr>
              <a:t>The aim of Learning Focus Area 4 is to engage the broader community with the aspirations and findings that have emerged and to develop specific actions that enable more </a:t>
            </a:r>
            <a:r>
              <a:rPr lang="en-GB" sz="2000" b="1" dirty="0">
                <a:latin typeface="+mj-lt"/>
                <a:cs typeface="Calibri Light" panose="020F0302020204030204" pitchFamily="34" charset="0"/>
              </a:rPr>
              <a:t>meaningful student reporting</a:t>
            </a:r>
            <a:r>
              <a:rPr lang="en-GB" sz="2000" dirty="0">
                <a:latin typeface="+mj-lt"/>
                <a:cs typeface="Calibri Light" panose="020F0302020204030204" pitchFamily="34" charset="0"/>
              </a:rPr>
              <a:t>. </a:t>
            </a:r>
          </a:p>
          <a:p>
            <a:pPr>
              <a:lnSpc>
                <a:spcPct val="150000"/>
              </a:lnSpc>
            </a:pPr>
            <a:r>
              <a:rPr lang="en-GB" sz="2000" dirty="0">
                <a:latin typeface="+mj-lt"/>
                <a:cs typeface="Calibri Light" panose="020F0302020204030204" pitchFamily="34" charset="0"/>
              </a:rPr>
              <a:t>Following this, the learning community works together to </a:t>
            </a:r>
            <a:r>
              <a:rPr lang="en-GB" sz="2000" b="1" dirty="0">
                <a:latin typeface="+mj-lt"/>
                <a:cs typeface="Calibri Light" panose="020F0302020204030204" pitchFamily="34" charset="0"/>
              </a:rPr>
              <a:t>re-imagine student reporting and reports</a:t>
            </a:r>
            <a:r>
              <a:rPr lang="en-GB" sz="2000" dirty="0">
                <a:latin typeface="+mj-lt"/>
              </a:rPr>
              <a:t>.</a:t>
            </a:r>
          </a:p>
          <a:p>
            <a:pPr>
              <a:lnSpc>
                <a:spcPct val="150000"/>
              </a:lnSpc>
            </a:pPr>
            <a:r>
              <a:rPr lang="en-GB" sz="2400" dirty="0">
                <a:latin typeface="+mj-lt"/>
              </a:rPr>
              <a:t>Preparation: </a:t>
            </a:r>
          </a:p>
          <a:p>
            <a:pPr>
              <a:lnSpc>
                <a:spcPct val="150000"/>
              </a:lnSpc>
            </a:pPr>
            <a:r>
              <a:rPr lang="en-GB" sz="2000" dirty="0">
                <a:latin typeface="+mj-lt"/>
              </a:rPr>
              <a:t>To begin, the leadership team familiarise themselves with this booklet and schedule workshops to undertake Parts A, B and C of the </a:t>
            </a:r>
            <a:r>
              <a:rPr lang="en-GB" sz="2000" b="1" dirty="0">
                <a:latin typeface="+mj-lt"/>
              </a:rPr>
              <a:t>Meaningful Reporting Workshop</a:t>
            </a:r>
            <a:r>
              <a:rPr lang="en-GB" sz="2000" dirty="0">
                <a:latin typeface="+mj-lt"/>
              </a:rPr>
              <a:t>. </a:t>
            </a:r>
          </a:p>
          <a:p>
            <a:pPr>
              <a:lnSpc>
                <a:spcPct val="150000"/>
              </a:lnSpc>
            </a:pPr>
            <a:r>
              <a:rPr lang="en-GB" sz="2000" dirty="0">
                <a:latin typeface="+mj-lt"/>
              </a:rPr>
              <a:t>Once this is completed, they meet to schedule Parts A, B and C of the </a:t>
            </a:r>
            <a:r>
              <a:rPr lang="en-GB" sz="2000" b="1" dirty="0">
                <a:latin typeface="+mj-lt"/>
              </a:rPr>
              <a:t>Re-imagining Workshop</a:t>
            </a:r>
            <a:r>
              <a:rPr lang="en-GB" sz="2000" dirty="0">
                <a:latin typeface="+mj-lt"/>
              </a:rPr>
              <a:t>. </a:t>
            </a:r>
            <a:endParaRPr lang="en-AU" sz="2000" dirty="0">
              <a:latin typeface="+mj-lt"/>
            </a:endParaRPr>
          </a:p>
        </p:txBody>
      </p:sp>
      <p:sp>
        <p:nvSpPr>
          <p:cNvPr id="2" name="Slide Number Placeholder 1">
            <a:extLst>
              <a:ext uri="{FF2B5EF4-FFF2-40B4-BE49-F238E27FC236}">
                <a16:creationId xmlns:a16="http://schemas.microsoft.com/office/drawing/2014/main" id="{29E93B3C-BFC8-9F91-B501-D6230A9044D6}"/>
              </a:ext>
            </a:extLst>
          </p:cNvPr>
          <p:cNvSpPr>
            <a:spLocks noGrp="1"/>
          </p:cNvSpPr>
          <p:nvPr>
            <p:ph type="sldNum" sz="quarter" idx="12"/>
          </p:nvPr>
        </p:nvSpPr>
        <p:spPr/>
        <p:txBody>
          <a:bodyPr/>
          <a:lstStyle/>
          <a:p>
            <a:fld id="{CE1D471A-60F5-E84A-891D-D8699E4F4A7A}" type="slidenum">
              <a:rPr lang="en-US" smtClean="0"/>
              <a:t>3</a:t>
            </a:fld>
            <a:endParaRPr lang="en-US" dirty="0"/>
          </a:p>
        </p:txBody>
      </p:sp>
      <p:sp>
        <p:nvSpPr>
          <p:cNvPr id="3" name="Rectangle 2">
            <a:extLst>
              <a:ext uri="{FF2B5EF4-FFF2-40B4-BE49-F238E27FC236}">
                <a16:creationId xmlns:a16="http://schemas.microsoft.com/office/drawing/2014/main" id="{DF2B899D-25D2-EAC5-86E0-A20E7026EDE1}"/>
              </a:ext>
            </a:extLst>
          </p:cNvPr>
          <p:cNvSpPr/>
          <p:nvPr/>
        </p:nvSpPr>
        <p:spPr>
          <a:xfrm>
            <a:off x="9405257" y="21159"/>
            <a:ext cx="2786743" cy="2769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Preparation for Workshops</a:t>
            </a:r>
          </a:p>
        </p:txBody>
      </p:sp>
    </p:spTree>
    <p:extLst>
      <p:ext uri="{BB962C8B-B14F-4D97-AF65-F5344CB8AC3E}">
        <p14:creationId xmlns:p14="http://schemas.microsoft.com/office/powerpoint/2010/main" val="3893921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AE1444-6BAB-79BD-8E10-1173391F2560}"/>
              </a:ext>
            </a:extLst>
          </p:cNvPr>
          <p:cNvSpPr txBox="1"/>
          <p:nvPr/>
        </p:nvSpPr>
        <p:spPr>
          <a:xfrm>
            <a:off x="229954" y="159653"/>
            <a:ext cx="8763321" cy="461665"/>
          </a:xfrm>
          <a:prstGeom prst="rect">
            <a:avLst/>
          </a:prstGeom>
          <a:noFill/>
        </p:spPr>
        <p:txBody>
          <a:bodyPr wrap="square" rtlCol="0">
            <a:spAutoFit/>
          </a:bodyPr>
          <a:lstStyle/>
          <a:p>
            <a:r>
              <a:rPr lang="en-US" sz="2400" b="1" dirty="0">
                <a:solidFill>
                  <a:schemeClr val="accent1"/>
                </a:solidFill>
                <a:latin typeface="+mj-lt"/>
              </a:rPr>
              <a:t>Meaningful Reporting </a:t>
            </a:r>
            <a:r>
              <a:rPr lang="en-US" sz="2400" dirty="0">
                <a:solidFill>
                  <a:schemeClr val="accent1"/>
                </a:solidFill>
                <a:latin typeface="+mj-lt"/>
              </a:rPr>
              <a:t>- PART A: Sharing, Discussing and Analysing</a:t>
            </a:r>
            <a:endParaRPr lang="en-US" sz="2400" dirty="0">
              <a:latin typeface="Calibri Light" panose="020F030202020403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8D83DD16-0441-9582-BD14-95E6C8B220DA}"/>
              </a:ext>
            </a:extLst>
          </p:cNvPr>
          <p:cNvSpPr txBox="1"/>
          <p:nvPr/>
        </p:nvSpPr>
        <p:spPr>
          <a:xfrm>
            <a:off x="229954" y="695606"/>
            <a:ext cx="11852013" cy="5734903"/>
          </a:xfrm>
          <a:prstGeom prst="rect">
            <a:avLst/>
          </a:prstGeom>
          <a:noFill/>
        </p:spPr>
        <p:txBody>
          <a:bodyPr wrap="square" rtlCol="0">
            <a:spAutoFit/>
          </a:bodyPr>
          <a:lstStyle/>
          <a:p>
            <a:pPr>
              <a:spcBef>
                <a:spcPts val="800"/>
              </a:spcBef>
              <a:spcAft>
                <a:spcPts val="800"/>
              </a:spcAft>
            </a:pPr>
            <a:r>
              <a:rPr lang="en-US" sz="2000" b="1" dirty="0">
                <a:latin typeface="+mj-lt"/>
              </a:rPr>
              <a:t>The leadership team follows these steps: </a:t>
            </a:r>
          </a:p>
          <a:p>
            <a:pPr marL="342900" indent="-342900">
              <a:spcBef>
                <a:spcPts val="800"/>
              </a:spcBef>
              <a:spcAft>
                <a:spcPts val="800"/>
              </a:spcAft>
              <a:buAutoNum type="arabicPeriod"/>
            </a:pPr>
            <a:r>
              <a:rPr lang="en-US" sz="2000" dirty="0">
                <a:latin typeface="+mj-lt"/>
              </a:rPr>
              <a:t>Establish mixed groups that have: </a:t>
            </a:r>
          </a:p>
          <a:p>
            <a:pPr marL="742950" lvl="1" indent="-285750">
              <a:spcBef>
                <a:spcPts val="800"/>
              </a:spcBef>
              <a:spcAft>
                <a:spcPts val="800"/>
              </a:spcAft>
              <a:buFont typeface="Arial" panose="020B0604020202020204" pitchFamily="34" charset="0"/>
              <a:buChar char="•"/>
            </a:pPr>
            <a:r>
              <a:rPr lang="en-US" sz="2000" dirty="0">
                <a:latin typeface="+mj-lt"/>
              </a:rPr>
              <a:t>one member from the leadership team </a:t>
            </a:r>
          </a:p>
          <a:p>
            <a:pPr marL="742950" lvl="1" indent="-285750">
              <a:spcBef>
                <a:spcPts val="800"/>
              </a:spcBef>
              <a:spcAft>
                <a:spcPts val="800"/>
              </a:spcAft>
              <a:buFont typeface="Arial" panose="020B0604020202020204" pitchFamily="34" charset="0"/>
              <a:buChar char="•"/>
            </a:pPr>
            <a:r>
              <a:rPr lang="en-US" sz="2000" dirty="0">
                <a:latin typeface="+mj-lt"/>
              </a:rPr>
              <a:t>one student, one teacher, and one parent or </a:t>
            </a:r>
            <a:r>
              <a:rPr lang="en-US" sz="2000" dirty="0" err="1">
                <a:latin typeface="+mj-lt"/>
              </a:rPr>
              <a:t>carer</a:t>
            </a:r>
            <a:r>
              <a:rPr lang="en-US" sz="2000" dirty="0">
                <a:latin typeface="+mj-lt"/>
              </a:rPr>
              <a:t> from the learning community focus group. </a:t>
            </a:r>
          </a:p>
          <a:p>
            <a:pPr marL="342900" indent="-342900">
              <a:spcBef>
                <a:spcPts val="800"/>
              </a:spcBef>
              <a:spcAft>
                <a:spcPts val="800"/>
              </a:spcAft>
              <a:buFont typeface="+mj-lt"/>
              <a:buAutoNum type="arabicPeriod"/>
            </a:pPr>
            <a:r>
              <a:rPr lang="en-US" sz="2000" dirty="0">
                <a:latin typeface="+mj-lt"/>
              </a:rPr>
              <a:t>Provide each group member with a copy of the investigation findings from LFA1, LFA2 and LFA3.</a:t>
            </a:r>
          </a:p>
          <a:p>
            <a:pPr marL="342900" indent="-342900">
              <a:spcBef>
                <a:spcPts val="800"/>
              </a:spcBef>
              <a:spcAft>
                <a:spcPts val="800"/>
              </a:spcAft>
              <a:buAutoNum type="arabicPeriod"/>
            </a:pPr>
            <a:r>
              <a:rPr lang="en-US" sz="2000" dirty="0">
                <a:latin typeface="+mj-lt"/>
              </a:rPr>
              <a:t>Allow 10-15 minutes for group members to read the findings from LFA 1. Have them note any findings they would like to discuss in more detail. Have the leadership team member record responses on their copy of LFA1 evidence.</a:t>
            </a:r>
          </a:p>
          <a:p>
            <a:pPr marL="342900" indent="-342900">
              <a:spcBef>
                <a:spcPts val="800"/>
              </a:spcBef>
              <a:spcAft>
                <a:spcPts val="800"/>
              </a:spcAft>
              <a:buAutoNum type="arabicPeriod"/>
            </a:pPr>
            <a:r>
              <a:rPr lang="en-US" sz="2000" dirty="0">
                <a:latin typeface="+mj-lt"/>
              </a:rPr>
              <a:t>Allow 10-15 mins for the leadership team member to share the investigation findings from LFA 2 and LFA 3.</a:t>
            </a:r>
          </a:p>
          <a:p>
            <a:pPr marL="342900" indent="-342900">
              <a:spcBef>
                <a:spcPts val="800"/>
              </a:spcBef>
              <a:spcAft>
                <a:spcPts val="800"/>
              </a:spcAft>
              <a:buAutoNum type="arabicPeriod"/>
            </a:pPr>
            <a:r>
              <a:rPr lang="en-US" sz="2000" dirty="0">
                <a:latin typeface="+mj-lt"/>
              </a:rPr>
              <a:t>Invite other group members to ask questions for further consideration. The purpose is for everyone to have a deeper understanding of what has been revealed and learned along the way. </a:t>
            </a:r>
          </a:p>
          <a:p>
            <a:pPr marL="342900" indent="-342900">
              <a:spcBef>
                <a:spcPts val="800"/>
              </a:spcBef>
              <a:spcAft>
                <a:spcPts val="800"/>
              </a:spcAft>
              <a:buAutoNum type="arabicPeriod"/>
            </a:pPr>
            <a:r>
              <a:rPr lang="en-US" sz="2000" dirty="0">
                <a:latin typeface="+mj-lt"/>
              </a:rPr>
              <a:t>Bring the groups together and complete the SUN analysis scaffold on </a:t>
            </a:r>
            <a:r>
              <a:rPr lang="en-US" sz="2000" b="1" dirty="0">
                <a:latin typeface="+mj-lt"/>
              </a:rPr>
              <a:t>page 5.</a:t>
            </a:r>
            <a:r>
              <a:rPr lang="en-US" sz="2000" dirty="0">
                <a:latin typeface="+mj-lt"/>
              </a:rPr>
              <a:t> You might like to enlarge page 5 to A3 size for ease of recording and sharing. </a:t>
            </a:r>
            <a:endParaRPr lang="en-US" sz="2000" dirty="0"/>
          </a:p>
        </p:txBody>
      </p:sp>
      <p:sp>
        <p:nvSpPr>
          <p:cNvPr id="4" name="Slide Number Placeholder 3">
            <a:extLst>
              <a:ext uri="{FF2B5EF4-FFF2-40B4-BE49-F238E27FC236}">
                <a16:creationId xmlns:a16="http://schemas.microsoft.com/office/drawing/2014/main" id="{ACE30E09-5ED3-296E-1334-8CA15A2E0BE6}"/>
              </a:ext>
            </a:extLst>
          </p:cNvPr>
          <p:cNvSpPr>
            <a:spLocks noGrp="1"/>
          </p:cNvSpPr>
          <p:nvPr>
            <p:ph type="sldNum" sz="quarter" idx="12"/>
          </p:nvPr>
        </p:nvSpPr>
        <p:spPr/>
        <p:txBody>
          <a:bodyPr/>
          <a:lstStyle/>
          <a:p>
            <a:fld id="{CE1D471A-60F5-E84A-891D-D8699E4F4A7A}" type="slidenum">
              <a:rPr lang="en-US" smtClean="0"/>
              <a:t>4</a:t>
            </a:fld>
            <a:endParaRPr lang="en-US" dirty="0"/>
          </a:p>
        </p:txBody>
      </p:sp>
      <p:sp>
        <p:nvSpPr>
          <p:cNvPr id="7" name="Rectangle 6">
            <a:extLst>
              <a:ext uri="{FF2B5EF4-FFF2-40B4-BE49-F238E27FC236}">
                <a16:creationId xmlns:a16="http://schemas.microsoft.com/office/drawing/2014/main" id="{450732E4-60F4-3135-717C-FF178F42F1AB}"/>
              </a:ext>
            </a:extLst>
          </p:cNvPr>
          <p:cNvSpPr/>
          <p:nvPr/>
        </p:nvSpPr>
        <p:spPr>
          <a:xfrm>
            <a:off x="9093758" y="21159"/>
            <a:ext cx="3098242" cy="2769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Meaningful Reporting – Part A</a:t>
            </a:r>
          </a:p>
        </p:txBody>
      </p:sp>
    </p:spTree>
    <p:extLst>
      <p:ext uri="{BB962C8B-B14F-4D97-AF65-F5344CB8AC3E}">
        <p14:creationId xmlns:p14="http://schemas.microsoft.com/office/powerpoint/2010/main" val="3005053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9D2985-B0F0-2C67-3655-3D7D689CBEB2}"/>
              </a:ext>
            </a:extLst>
          </p:cNvPr>
          <p:cNvPicPr>
            <a:picLocks noChangeAspect="1"/>
          </p:cNvPicPr>
          <p:nvPr/>
        </p:nvPicPr>
        <p:blipFill rotWithShape="1">
          <a:blip r:embed="rId2"/>
          <a:srcRect l="1231"/>
          <a:stretch/>
        </p:blipFill>
        <p:spPr>
          <a:xfrm>
            <a:off x="698444" y="-13252"/>
            <a:ext cx="10163742" cy="6905786"/>
          </a:xfrm>
          <a:prstGeom prst="rect">
            <a:avLst/>
          </a:prstGeom>
          <a:effectLst/>
        </p:spPr>
      </p:pic>
      <p:sp>
        <p:nvSpPr>
          <p:cNvPr id="4" name="TextBox 3">
            <a:extLst>
              <a:ext uri="{FF2B5EF4-FFF2-40B4-BE49-F238E27FC236}">
                <a16:creationId xmlns:a16="http://schemas.microsoft.com/office/drawing/2014/main" id="{D6E49A88-52F0-C971-AF4D-D652C505B45E}"/>
              </a:ext>
            </a:extLst>
          </p:cNvPr>
          <p:cNvSpPr txBox="1"/>
          <p:nvPr/>
        </p:nvSpPr>
        <p:spPr>
          <a:xfrm>
            <a:off x="4152768" y="416915"/>
            <a:ext cx="3390659" cy="954107"/>
          </a:xfrm>
          <a:prstGeom prst="rect">
            <a:avLst/>
          </a:prstGeom>
          <a:noFill/>
        </p:spPr>
        <p:txBody>
          <a:bodyPr wrap="square" rtlCol="0">
            <a:spAutoFit/>
          </a:bodyPr>
          <a:lstStyle/>
          <a:p>
            <a:r>
              <a:rPr lang="en-US" sz="1400" dirty="0">
                <a:solidFill>
                  <a:schemeClr val="tx2"/>
                </a:solidFill>
                <a:latin typeface="+mj-lt"/>
              </a:rPr>
              <a:t>What </a:t>
            </a:r>
            <a:r>
              <a:rPr lang="en-US" sz="1400" b="1" dirty="0">
                <a:solidFill>
                  <a:schemeClr val="tx2"/>
                </a:solidFill>
                <a:latin typeface="+mj-lt"/>
              </a:rPr>
              <a:t>uncertainties</a:t>
            </a:r>
            <a:r>
              <a:rPr lang="en-US" sz="1400" dirty="0">
                <a:solidFill>
                  <a:schemeClr val="tx2"/>
                </a:solidFill>
                <a:latin typeface="+mj-lt"/>
              </a:rPr>
              <a:t> have emerged from our investigations? </a:t>
            </a:r>
            <a:r>
              <a:rPr lang="en-US" sz="1400" i="1" dirty="0">
                <a:solidFill>
                  <a:schemeClr val="tx2"/>
                </a:solidFill>
                <a:latin typeface="+mj-lt"/>
              </a:rPr>
              <a:t>(frame these as questions…questions for further investigation –this part leads into the needs).</a:t>
            </a:r>
          </a:p>
        </p:txBody>
      </p:sp>
      <p:sp>
        <p:nvSpPr>
          <p:cNvPr id="5" name="TextBox 4">
            <a:extLst>
              <a:ext uri="{FF2B5EF4-FFF2-40B4-BE49-F238E27FC236}">
                <a16:creationId xmlns:a16="http://schemas.microsoft.com/office/drawing/2014/main" id="{AB0822DA-10CA-76D3-228B-C6EC0A16F974}"/>
              </a:ext>
            </a:extLst>
          </p:cNvPr>
          <p:cNvSpPr txBox="1"/>
          <p:nvPr/>
        </p:nvSpPr>
        <p:spPr>
          <a:xfrm>
            <a:off x="24853" y="478497"/>
            <a:ext cx="3752018" cy="738664"/>
          </a:xfrm>
          <a:prstGeom prst="rect">
            <a:avLst/>
          </a:prstGeom>
          <a:noFill/>
        </p:spPr>
        <p:txBody>
          <a:bodyPr wrap="square" rtlCol="0">
            <a:spAutoFit/>
          </a:bodyPr>
          <a:lstStyle/>
          <a:p>
            <a:r>
              <a:rPr lang="en-US" sz="1400" dirty="0">
                <a:solidFill>
                  <a:schemeClr val="tx2"/>
                </a:solidFill>
                <a:latin typeface="+mj-lt"/>
              </a:rPr>
              <a:t>What identified </a:t>
            </a:r>
            <a:r>
              <a:rPr lang="en-US" sz="1400" b="1" dirty="0">
                <a:solidFill>
                  <a:schemeClr val="tx2"/>
                </a:solidFill>
              </a:rPr>
              <a:t>strengths</a:t>
            </a:r>
            <a:r>
              <a:rPr lang="en-US" sz="1400" dirty="0">
                <a:solidFill>
                  <a:schemeClr val="tx2"/>
                </a:solidFill>
                <a:latin typeface="+mj-lt"/>
              </a:rPr>
              <a:t> exist in our current assessment reporting processes?</a:t>
            </a:r>
          </a:p>
          <a:p>
            <a:r>
              <a:rPr lang="en-US" sz="1400" i="1" dirty="0">
                <a:solidFill>
                  <a:schemeClr val="tx2"/>
                </a:solidFill>
                <a:latin typeface="+mj-lt"/>
              </a:rPr>
              <a:t>Why is this significant? </a:t>
            </a:r>
          </a:p>
        </p:txBody>
      </p:sp>
      <p:sp>
        <p:nvSpPr>
          <p:cNvPr id="3" name="TextBox 2">
            <a:extLst>
              <a:ext uri="{FF2B5EF4-FFF2-40B4-BE49-F238E27FC236}">
                <a16:creationId xmlns:a16="http://schemas.microsoft.com/office/drawing/2014/main" id="{12D4A8FF-CC9B-269A-0D1C-5CAA7AF910C2}"/>
              </a:ext>
            </a:extLst>
          </p:cNvPr>
          <p:cNvSpPr txBox="1"/>
          <p:nvPr/>
        </p:nvSpPr>
        <p:spPr>
          <a:xfrm>
            <a:off x="10296939" y="0"/>
            <a:ext cx="538743" cy="3154017"/>
          </a:xfrm>
          <a:prstGeom prst="rect">
            <a:avLst/>
          </a:prstGeom>
          <a:solidFill>
            <a:schemeClr val="bg1"/>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E98514AD-9E75-0221-0B06-8E3D1B8C12EC}"/>
              </a:ext>
            </a:extLst>
          </p:cNvPr>
          <p:cNvSpPr txBox="1"/>
          <p:nvPr/>
        </p:nvSpPr>
        <p:spPr>
          <a:xfrm>
            <a:off x="7707164" y="416915"/>
            <a:ext cx="4299306" cy="738664"/>
          </a:xfrm>
          <a:prstGeom prst="rect">
            <a:avLst/>
          </a:prstGeom>
          <a:noFill/>
        </p:spPr>
        <p:txBody>
          <a:bodyPr wrap="square" rtlCol="0">
            <a:spAutoFit/>
          </a:bodyPr>
          <a:lstStyle/>
          <a:p>
            <a:r>
              <a:rPr lang="en-US" sz="1400" dirty="0">
                <a:solidFill>
                  <a:schemeClr val="tx2"/>
                </a:solidFill>
                <a:latin typeface="+mj-lt"/>
              </a:rPr>
              <a:t>What do we need to further investigate or consider to more deeply understand these uncertainties? </a:t>
            </a:r>
          </a:p>
          <a:p>
            <a:r>
              <a:rPr lang="en-US" sz="1400" i="1" dirty="0">
                <a:solidFill>
                  <a:schemeClr val="tx2"/>
                </a:solidFill>
                <a:latin typeface="+mj-lt"/>
              </a:rPr>
              <a:t>(What could it mean if we don’t ?)</a:t>
            </a:r>
          </a:p>
        </p:txBody>
      </p:sp>
      <p:sp>
        <p:nvSpPr>
          <p:cNvPr id="6" name="Slide Number Placeholder 5">
            <a:extLst>
              <a:ext uri="{FF2B5EF4-FFF2-40B4-BE49-F238E27FC236}">
                <a16:creationId xmlns:a16="http://schemas.microsoft.com/office/drawing/2014/main" id="{5E84FAD7-D383-0DD9-B49A-8332B19F5FC6}"/>
              </a:ext>
            </a:extLst>
          </p:cNvPr>
          <p:cNvSpPr>
            <a:spLocks noGrp="1"/>
          </p:cNvSpPr>
          <p:nvPr>
            <p:ph type="sldNum" sz="quarter" idx="12"/>
          </p:nvPr>
        </p:nvSpPr>
        <p:spPr/>
        <p:txBody>
          <a:bodyPr/>
          <a:lstStyle/>
          <a:p>
            <a:fld id="{CE1D471A-60F5-E84A-891D-D8699E4F4A7A}" type="slidenum">
              <a:rPr lang="en-US" smtClean="0"/>
              <a:t>5</a:t>
            </a:fld>
            <a:endParaRPr lang="en-US" dirty="0"/>
          </a:p>
        </p:txBody>
      </p:sp>
      <p:sp>
        <p:nvSpPr>
          <p:cNvPr id="7" name="Rectangle 6">
            <a:extLst>
              <a:ext uri="{FF2B5EF4-FFF2-40B4-BE49-F238E27FC236}">
                <a16:creationId xmlns:a16="http://schemas.microsoft.com/office/drawing/2014/main" id="{0558AB51-F5E3-191C-A568-604E0ED0ABCE}"/>
              </a:ext>
            </a:extLst>
          </p:cNvPr>
          <p:cNvSpPr/>
          <p:nvPr/>
        </p:nvSpPr>
        <p:spPr>
          <a:xfrm>
            <a:off x="9505740" y="4110"/>
            <a:ext cx="2686259" cy="2769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t>Meaningful Reporting – Part A</a:t>
            </a:r>
          </a:p>
        </p:txBody>
      </p:sp>
    </p:spTree>
    <p:extLst>
      <p:ext uri="{BB962C8B-B14F-4D97-AF65-F5344CB8AC3E}">
        <p14:creationId xmlns:p14="http://schemas.microsoft.com/office/powerpoint/2010/main" val="321622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AE1444-6BAB-79BD-8E10-1173391F2560}"/>
              </a:ext>
            </a:extLst>
          </p:cNvPr>
          <p:cNvSpPr txBox="1"/>
          <p:nvPr/>
        </p:nvSpPr>
        <p:spPr>
          <a:xfrm>
            <a:off x="497151" y="312618"/>
            <a:ext cx="11052313" cy="461665"/>
          </a:xfrm>
          <a:prstGeom prst="rect">
            <a:avLst/>
          </a:prstGeom>
          <a:noFill/>
        </p:spPr>
        <p:txBody>
          <a:bodyPr wrap="square" rtlCol="0">
            <a:spAutoFit/>
          </a:bodyPr>
          <a:lstStyle/>
          <a:p>
            <a:pPr>
              <a:spcBef>
                <a:spcPts val="1400"/>
              </a:spcBef>
              <a:spcAft>
                <a:spcPts val="1400"/>
              </a:spcAft>
            </a:pPr>
            <a:r>
              <a:rPr lang="en-US" sz="2400" b="1" dirty="0">
                <a:solidFill>
                  <a:schemeClr val="accent1"/>
                </a:solidFill>
                <a:latin typeface="+mj-lt"/>
              </a:rPr>
              <a:t>Meaningful Reporting </a:t>
            </a:r>
            <a:r>
              <a:rPr lang="en-US" sz="2400" dirty="0">
                <a:solidFill>
                  <a:schemeClr val="accent1"/>
                </a:solidFill>
                <a:latin typeface="+mj-lt"/>
              </a:rPr>
              <a:t>– PART B: Planning for Action</a:t>
            </a:r>
          </a:p>
        </p:txBody>
      </p:sp>
      <p:sp>
        <p:nvSpPr>
          <p:cNvPr id="3" name="TextBox 2">
            <a:extLst>
              <a:ext uri="{FF2B5EF4-FFF2-40B4-BE49-F238E27FC236}">
                <a16:creationId xmlns:a16="http://schemas.microsoft.com/office/drawing/2014/main" id="{8D83DD16-0441-9582-BD14-95E6C8B220DA}"/>
              </a:ext>
            </a:extLst>
          </p:cNvPr>
          <p:cNvSpPr txBox="1"/>
          <p:nvPr/>
        </p:nvSpPr>
        <p:spPr>
          <a:xfrm>
            <a:off x="497151" y="906968"/>
            <a:ext cx="11052313" cy="5037276"/>
          </a:xfrm>
          <a:prstGeom prst="rect">
            <a:avLst/>
          </a:prstGeom>
          <a:noFill/>
        </p:spPr>
        <p:txBody>
          <a:bodyPr wrap="square" rtlCol="0">
            <a:spAutoFit/>
          </a:bodyPr>
          <a:lstStyle/>
          <a:p>
            <a:pPr>
              <a:spcBef>
                <a:spcPts val="1400"/>
              </a:spcBef>
              <a:spcAft>
                <a:spcPts val="1400"/>
              </a:spcAft>
            </a:pPr>
            <a:r>
              <a:rPr lang="en-US" b="1" dirty="0">
                <a:latin typeface="+mj-lt"/>
              </a:rPr>
              <a:t>The leadership team follows these steps: </a:t>
            </a:r>
          </a:p>
          <a:p>
            <a:pPr marL="457200" indent="-457200">
              <a:spcBef>
                <a:spcPts val="1400"/>
              </a:spcBef>
              <a:spcAft>
                <a:spcPts val="1400"/>
              </a:spcAft>
              <a:buAutoNum type="arabicPeriod"/>
            </a:pPr>
            <a:r>
              <a:rPr lang="en-US" sz="2000" dirty="0">
                <a:latin typeface="Calibri Light" panose="020F0302020204030204" pitchFamily="34" charset="0"/>
                <a:cs typeface="Calibri Light" panose="020F0302020204030204" pitchFamily="34" charset="0"/>
              </a:rPr>
              <a:t>Remain as a single group.</a:t>
            </a:r>
          </a:p>
          <a:p>
            <a:pPr marL="457200" indent="-457200">
              <a:spcBef>
                <a:spcPts val="1400"/>
              </a:spcBef>
              <a:spcAft>
                <a:spcPts val="1400"/>
              </a:spcAft>
              <a:buAutoNum type="arabicPeriod"/>
            </a:pPr>
            <a:r>
              <a:rPr lang="en-US" sz="2000" dirty="0">
                <a:latin typeface="Calibri Light" panose="020F0302020204030204" pitchFamily="34" charset="0"/>
                <a:cs typeface="Calibri Light" panose="020F0302020204030204" pitchFamily="34" charset="0"/>
              </a:rPr>
              <a:t>Refer to the needs identified in the SUN Analysis. </a:t>
            </a:r>
          </a:p>
          <a:p>
            <a:pPr marL="457200" indent="-457200">
              <a:spcBef>
                <a:spcPts val="1400"/>
              </a:spcBef>
              <a:spcAft>
                <a:spcPts val="1400"/>
              </a:spcAft>
              <a:buAutoNum type="arabicPeriod"/>
            </a:pPr>
            <a:r>
              <a:rPr lang="en-US" sz="2000" dirty="0">
                <a:latin typeface="Calibri Light" panose="020F0302020204030204" pitchFamily="34" charset="0"/>
                <a:cs typeface="Calibri Light" panose="020F0302020204030204" pitchFamily="34" charset="0"/>
              </a:rPr>
              <a:t>Use the SUN Actions Scaffold on </a:t>
            </a:r>
            <a:r>
              <a:rPr lang="en-US" sz="2000" b="1" dirty="0">
                <a:latin typeface="Calibri Light" panose="020F0302020204030204" pitchFamily="34" charset="0"/>
                <a:cs typeface="Calibri Light" panose="020F0302020204030204" pitchFamily="34" charset="0"/>
              </a:rPr>
              <a:t>page 7</a:t>
            </a:r>
            <a:r>
              <a:rPr lang="en-US" sz="2000" dirty="0">
                <a:latin typeface="Calibri Light" panose="020F0302020204030204" pitchFamily="34" charset="0"/>
                <a:cs typeface="Calibri Light" panose="020F0302020204030204" pitchFamily="34" charset="0"/>
              </a:rPr>
              <a:t>.</a:t>
            </a:r>
          </a:p>
          <a:p>
            <a:pPr marL="457200" indent="-457200">
              <a:spcBef>
                <a:spcPts val="1400"/>
              </a:spcBef>
              <a:spcAft>
                <a:spcPts val="1400"/>
              </a:spcAft>
              <a:buAutoNum type="arabicPeriod"/>
            </a:pPr>
            <a:r>
              <a:rPr lang="en-US" sz="2000" dirty="0">
                <a:latin typeface="Calibri Light" panose="020F0302020204030204" pitchFamily="34" charset="0"/>
                <a:cs typeface="Calibri Light" panose="020F0302020204030204" pitchFamily="34" charset="0"/>
              </a:rPr>
              <a:t>Determine actions that address the needs you’ve discovered.</a:t>
            </a:r>
          </a:p>
          <a:p>
            <a:pPr marL="457200" indent="-457200">
              <a:spcBef>
                <a:spcPts val="1400"/>
              </a:spcBef>
              <a:spcAft>
                <a:spcPts val="1400"/>
              </a:spcAft>
              <a:buAutoNum type="arabicPeriod"/>
            </a:pPr>
            <a:r>
              <a:rPr lang="en-US" sz="2000" dirty="0">
                <a:latin typeface="Calibri Light" panose="020F0302020204030204" pitchFamily="34" charset="0"/>
                <a:cs typeface="Calibri Light" panose="020F0302020204030204" pitchFamily="34" charset="0"/>
              </a:rPr>
              <a:t>Build out the actions by describing:</a:t>
            </a:r>
          </a:p>
          <a:p>
            <a:pPr marL="1657350" lvl="3" indent="-285750">
              <a:spcBef>
                <a:spcPts val="1400"/>
              </a:spcBef>
              <a:spcAft>
                <a:spcPts val="1400"/>
              </a:spcAft>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who will be involved</a:t>
            </a:r>
          </a:p>
          <a:p>
            <a:pPr marL="1657350" lvl="3" indent="-285750">
              <a:spcBef>
                <a:spcPts val="1400"/>
              </a:spcBef>
              <a:spcAft>
                <a:spcPts val="1400"/>
              </a:spcAft>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when they will occur.</a:t>
            </a:r>
          </a:p>
        </p:txBody>
      </p:sp>
      <p:sp>
        <p:nvSpPr>
          <p:cNvPr id="4" name="Slide Number Placeholder 3">
            <a:extLst>
              <a:ext uri="{FF2B5EF4-FFF2-40B4-BE49-F238E27FC236}">
                <a16:creationId xmlns:a16="http://schemas.microsoft.com/office/drawing/2014/main" id="{60CB366E-D11E-1145-872F-982F884A991C}"/>
              </a:ext>
            </a:extLst>
          </p:cNvPr>
          <p:cNvSpPr>
            <a:spLocks noGrp="1"/>
          </p:cNvSpPr>
          <p:nvPr>
            <p:ph type="sldNum" sz="quarter" idx="12"/>
          </p:nvPr>
        </p:nvSpPr>
        <p:spPr/>
        <p:txBody>
          <a:bodyPr/>
          <a:lstStyle/>
          <a:p>
            <a:fld id="{CE1D471A-60F5-E84A-891D-D8699E4F4A7A}" type="slidenum">
              <a:rPr lang="en-US" smtClean="0"/>
              <a:t>6</a:t>
            </a:fld>
            <a:endParaRPr lang="en-US" dirty="0"/>
          </a:p>
        </p:txBody>
      </p:sp>
      <p:sp>
        <p:nvSpPr>
          <p:cNvPr id="5" name="Rectangle 4">
            <a:extLst>
              <a:ext uri="{FF2B5EF4-FFF2-40B4-BE49-F238E27FC236}">
                <a16:creationId xmlns:a16="http://schemas.microsoft.com/office/drawing/2014/main" id="{9C404CF5-72DA-0094-60D9-6A56FBCE9D6E}"/>
              </a:ext>
            </a:extLst>
          </p:cNvPr>
          <p:cNvSpPr/>
          <p:nvPr/>
        </p:nvSpPr>
        <p:spPr>
          <a:xfrm>
            <a:off x="9184193" y="21159"/>
            <a:ext cx="3007807" cy="2769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Meaningful Reporting – Part B</a:t>
            </a:r>
          </a:p>
        </p:txBody>
      </p:sp>
    </p:spTree>
    <p:extLst>
      <p:ext uri="{BB962C8B-B14F-4D97-AF65-F5344CB8AC3E}">
        <p14:creationId xmlns:p14="http://schemas.microsoft.com/office/powerpoint/2010/main" val="265864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B4EE86-8523-0D80-EEB7-6C2F59D43B95}"/>
              </a:ext>
            </a:extLst>
          </p:cNvPr>
          <p:cNvPicPr>
            <a:picLocks noChangeAspect="1"/>
          </p:cNvPicPr>
          <p:nvPr/>
        </p:nvPicPr>
        <p:blipFill>
          <a:blip r:embed="rId2"/>
          <a:stretch>
            <a:fillRect/>
          </a:stretch>
        </p:blipFill>
        <p:spPr>
          <a:xfrm>
            <a:off x="236499" y="283802"/>
            <a:ext cx="10062929" cy="6553039"/>
          </a:xfrm>
          <a:prstGeom prst="rect">
            <a:avLst/>
          </a:prstGeom>
          <a:effectLst/>
        </p:spPr>
      </p:pic>
      <p:sp>
        <p:nvSpPr>
          <p:cNvPr id="4" name="Slide Number Placeholder 3">
            <a:extLst>
              <a:ext uri="{FF2B5EF4-FFF2-40B4-BE49-F238E27FC236}">
                <a16:creationId xmlns:a16="http://schemas.microsoft.com/office/drawing/2014/main" id="{F00652ED-817D-4978-8381-01FEEFB45B4B}"/>
              </a:ext>
            </a:extLst>
          </p:cNvPr>
          <p:cNvSpPr>
            <a:spLocks noGrp="1"/>
          </p:cNvSpPr>
          <p:nvPr>
            <p:ph type="sldNum" sz="quarter" idx="12"/>
          </p:nvPr>
        </p:nvSpPr>
        <p:spPr/>
        <p:txBody>
          <a:bodyPr/>
          <a:lstStyle/>
          <a:p>
            <a:fld id="{CE1D471A-60F5-E84A-891D-D8699E4F4A7A}" type="slidenum">
              <a:rPr lang="en-US" smtClean="0"/>
              <a:t>7</a:t>
            </a:fld>
            <a:endParaRPr lang="en-US" dirty="0"/>
          </a:p>
        </p:txBody>
      </p:sp>
      <p:sp>
        <p:nvSpPr>
          <p:cNvPr id="3" name="Rectangle 2">
            <a:extLst>
              <a:ext uri="{FF2B5EF4-FFF2-40B4-BE49-F238E27FC236}">
                <a16:creationId xmlns:a16="http://schemas.microsoft.com/office/drawing/2014/main" id="{6591825B-982A-B88C-633D-15E442749A12}"/>
              </a:ext>
            </a:extLst>
          </p:cNvPr>
          <p:cNvSpPr/>
          <p:nvPr/>
        </p:nvSpPr>
        <p:spPr>
          <a:xfrm>
            <a:off x="9448800" y="21159"/>
            <a:ext cx="2743200" cy="2769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t>Meaningful Reporting – Part </a:t>
            </a:r>
            <a:r>
              <a:rPr lang="en-AU" dirty="0"/>
              <a:t>B</a:t>
            </a:r>
          </a:p>
        </p:txBody>
      </p:sp>
    </p:spTree>
    <p:extLst>
      <p:ext uri="{BB962C8B-B14F-4D97-AF65-F5344CB8AC3E}">
        <p14:creationId xmlns:p14="http://schemas.microsoft.com/office/powerpoint/2010/main" val="2467974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21FD60-9CE0-7F41-79CE-4C2E399FCE1E}"/>
              </a:ext>
            </a:extLst>
          </p:cNvPr>
          <p:cNvSpPr txBox="1"/>
          <p:nvPr/>
        </p:nvSpPr>
        <p:spPr>
          <a:xfrm>
            <a:off x="433098" y="225287"/>
            <a:ext cx="8822453" cy="1323439"/>
          </a:xfrm>
          <a:prstGeom prst="rect">
            <a:avLst/>
          </a:prstGeom>
          <a:noFill/>
        </p:spPr>
        <p:txBody>
          <a:bodyPr wrap="square" rtlCol="0">
            <a:spAutoFit/>
          </a:bodyPr>
          <a:lstStyle/>
          <a:p>
            <a:r>
              <a:rPr lang="en-US" sz="2400" b="1" dirty="0">
                <a:solidFill>
                  <a:schemeClr val="accent1"/>
                </a:solidFill>
                <a:latin typeface="+mj-lt"/>
              </a:rPr>
              <a:t>Meaningful reporting - </a:t>
            </a:r>
            <a:r>
              <a:rPr lang="en-US" sz="2400" dirty="0">
                <a:solidFill>
                  <a:schemeClr val="accent1"/>
                </a:solidFill>
                <a:latin typeface="+mj-lt"/>
              </a:rPr>
              <a:t>PART C: What has emerged in light of our SUN actions?  </a:t>
            </a:r>
          </a:p>
          <a:p>
            <a:endParaRPr lang="en-AU" sz="3200" dirty="0">
              <a:latin typeface="Calibri Light" panose="020F0302020204030204" pitchFamily="34" charset="0"/>
              <a:ea typeface="Calibri" panose="020F0502020204030204" pitchFamily="34" charset="0"/>
              <a:cs typeface="Calibri Light" panose="020F0302020204030204" pitchFamily="34" charset="0"/>
            </a:endParaRPr>
          </a:p>
        </p:txBody>
      </p:sp>
      <p:sp>
        <p:nvSpPr>
          <p:cNvPr id="5" name="TextBox 4">
            <a:extLst>
              <a:ext uri="{FF2B5EF4-FFF2-40B4-BE49-F238E27FC236}">
                <a16:creationId xmlns:a16="http://schemas.microsoft.com/office/drawing/2014/main" id="{1398F24A-486C-95A5-7A9D-DDCBAC7DEEEB}"/>
              </a:ext>
            </a:extLst>
          </p:cNvPr>
          <p:cNvSpPr txBox="1"/>
          <p:nvPr/>
        </p:nvSpPr>
        <p:spPr>
          <a:xfrm>
            <a:off x="514229" y="1145339"/>
            <a:ext cx="10429461" cy="923330"/>
          </a:xfrm>
          <a:prstGeom prst="rect">
            <a:avLst/>
          </a:prstGeom>
          <a:noFill/>
        </p:spPr>
        <p:txBody>
          <a:bodyPr wrap="square" rtlCol="0">
            <a:spAutoFit/>
          </a:bodyPr>
          <a:lstStyle/>
          <a:p>
            <a:r>
              <a:rPr lang="en-US" dirty="0">
                <a:latin typeface="+mj-lt"/>
              </a:rPr>
              <a:t>Recap findings from the SUN Analysis and Action Scaffold with the learning community focus group. </a:t>
            </a:r>
          </a:p>
          <a:p>
            <a:r>
              <a:rPr lang="en-US" dirty="0">
                <a:latin typeface="+mj-lt"/>
              </a:rPr>
              <a:t>A member of the leadership documents findings and implications below. </a:t>
            </a:r>
          </a:p>
          <a:p>
            <a:endParaRPr lang="en-US" dirty="0"/>
          </a:p>
        </p:txBody>
      </p:sp>
      <p:pic>
        <p:nvPicPr>
          <p:cNvPr id="13" name="Picture 12" descr="Text&#10;&#10;Description automatically generated">
            <a:extLst>
              <a:ext uri="{FF2B5EF4-FFF2-40B4-BE49-F238E27FC236}">
                <a16:creationId xmlns:a16="http://schemas.microsoft.com/office/drawing/2014/main" id="{FB46F02F-49E1-6D53-FE59-87E807A521BD}"/>
              </a:ext>
            </a:extLst>
          </p:cNvPr>
          <p:cNvPicPr>
            <a:picLocks noChangeAspect="1"/>
          </p:cNvPicPr>
          <p:nvPr/>
        </p:nvPicPr>
        <p:blipFill>
          <a:blip r:embed="rId2"/>
          <a:stretch>
            <a:fillRect/>
          </a:stretch>
        </p:blipFill>
        <p:spPr>
          <a:xfrm>
            <a:off x="9407779" y="530425"/>
            <a:ext cx="2743200" cy="728133"/>
          </a:xfrm>
          <a:prstGeom prst="rect">
            <a:avLst/>
          </a:prstGeom>
        </p:spPr>
      </p:pic>
      <p:sp>
        <p:nvSpPr>
          <p:cNvPr id="14" name="TextBox 13">
            <a:extLst>
              <a:ext uri="{FF2B5EF4-FFF2-40B4-BE49-F238E27FC236}">
                <a16:creationId xmlns:a16="http://schemas.microsoft.com/office/drawing/2014/main" id="{EFA91243-6007-2E59-CC79-EE7EB11C891D}"/>
              </a:ext>
            </a:extLst>
          </p:cNvPr>
          <p:cNvSpPr txBox="1"/>
          <p:nvPr/>
        </p:nvSpPr>
        <p:spPr>
          <a:xfrm>
            <a:off x="429990" y="1895505"/>
            <a:ext cx="11496965" cy="4524315"/>
          </a:xfrm>
          <a:prstGeom prst="rect">
            <a:avLst/>
          </a:prstGeom>
          <a:noFill/>
          <a:ln>
            <a:solidFill>
              <a:schemeClr val="bg2">
                <a:lumMod val="50000"/>
              </a:schemeClr>
            </a:solidFill>
            <a:prstDash val="dashDot"/>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cxnSp>
        <p:nvCxnSpPr>
          <p:cNvPr id="16" name="Straight Connector 15">
            <a:extLst>
              <a:ext uri="{FF2B5EF4-FFF2-40B4-BE49-F238E27FC236}">
                <a16:creationId xmlns:a16="http://schemas.microsoft.com/office/drawing/2014/main" id="{1BFE22ED-0619-8553-7E36-B7F46A3DDB38}"/>
              </a:ext>
            </a:extLst>
          </p:cNvPr>
          <p:cNvCxnSpPr>
            <a:cxnSpLocks/>
          </p:cNvCxnSpPr>
          <p:nvPr/>
        </p:nvCxnSpPr>
        <p:spPr>
          <a:xfrm>
            <a:off x="5075582" y="2007035"/>
            <a:ext cx="0" cy="4296229"/>
          </a:xfrm>
          <a:prstGeom prst="line">
            <a:avLst/>
          </a:prstGeom>
          <a:ln>
            <a:solidFill>
              <a:schemeClr val="bg2">
                <a:lumMod val="50000"/>
              </a:schemeClr>
            </a:solidFill>
            <a:prstDash val="dashDot"/>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21AFF737-A319-D071-1E5B-F2A7E10DF736}"/>
              </a:ext>
            </a:extLst>
          </p:cNvPr>
          <p:cNvSpPr txBox="1"/>
          <p:nvPr/>
        </p:nvSpPr>
        <p:spPr>
          <a:xfrm>
            <a:off x="5160642" y="2004108"/>
            <a:ext cx="6393516" cy="369332"/>
          </a:xfrm>
          <a:prstGeom prst="rect">
            <a:avLst/>
          </a:prstGeom>
          <a:noFill/>
        </p:spPr>
        <p:txBody>
          <a:bodyPr wrap="square" rtlCol="0">
            <a:spAutoFit/>
          </a:bodyPr>
          <a:lstStyle/>
          <a:p>
            <a:r>
              <a:rPr lang="en-US" dirty="0">
                <a:latin typeface="+mj-lt"/>
              </a:rPr>
              <a:t>Implications for the re-imagining of our student reporting process?</a:t>
            </a:r>
          </a:p>
        </p:txBody>
      </p:sp>
      <p:sp>
        <p:nvSpPr>
          <p:cNvPr id="19" name="TextBox 18">
            <a:extLst>
              <a:ext uri="{FF2B5EF4-FFF2-40B4-BE49-F238E27FC236}">
                <a16:creationId xmlns:a16="http://schemas.microsoft.com/office/drawing/2014/main" id="{A901E410-BFCD-FFCC-64B6-EB6C65AB4B51}"/>
              </a:ext>
            </a:extLst>
          </p:cNvPr>
          <p:cNvSpPr txBox="1"/>
          <p:nvPr/>
        </p:nvSpPr>
        <p:spPr>
          <a:xfrm>
            <a:off x="497614" y="2028643"/>
            <a:ext cx="4346711" cy="369332"/>
          </a:xfrm>
          <a:prstGeom prst="rect">
            <a:avLst/>
          </a:prstGeom>
          <a:noFill/>
        </p:spPr>
        <p:txBody>
          <a:bodyPr wrap="square" rtlCol="0">
            <a:spAutoFit/>
          </a:bodyPr>
          <a:lstStyle/>
          <a:p>
            <a:r>
              <a:rPr lang="en-US" dirty="0">
                <a:latin typeface="+mj-lt"/>
              </a:rPr>
              <a:t>What has been revealed?                                       </a:t>
            </a:r>
          </a:p>
        </p:txBody>
      </p:sp>
      <p:sp>
        <p:nvSpPr>
          <p:cNvPr id="2" name="Slide Number Placeholder 1">
            <a:extLst>
              <a:ext uri="{FF2B5EF4-FFF2-40B4-BE49-F238E27FC236}">
                <a16:creationId xmlns:a16="http://schemas.microsoft.com/office/drawing/2014/main" id="{6C6F3E96-06DA-DC18-805B-601BD1C2DA60}"/>
              </a:ext>
            </a:extLst>
          </p:cNvPr>
          <p:cNvSpPr>
            <a:spLocks noGrp="1"/>
          </p:cNvSpPr>
          <p:nvPr>
            <p:ph type="sldNum" sz="quarter" idx="12"/>
          </p:nvPr>
        </p:nvSpPr>
        <p:spPr>
          <a:xfrm>
            <a:off x="9198864" y="6419820"/>
            <a:ext cx="2743200" cy="365125"/>
          </a:xfrm>
        </p:spPr>
        <p:txBody>
          <a:bodyPr/>
          <a:lstStyle/>
          <a:p>
            <a:fld id="{CE1D471A-60F5-E84A-891D-D8699E4F4A7A}" type="slidenum">
              <a:rPr lang="en-US" smtClean="0"/>
              <a:t>8</a:t>
            </a:fld>
            <a:endParaRPr lang="en-US" dirty="0"/>
          </a:p>
        </p:txBody>
      </p:sp>
      <p:sp>
        <p:nvSpPr>
          <p:cNvPr id="4" name="Rectangle 3">
            <a:extLst>
              <a:ext uri="{FF2B5EF4-FFF2-40B4-BE49-F238E27FC236}">
                <a16:creationId xmlns:a16="http://schemas.microsoft.com/office/drawing/2014/main" id="{AF94D630-0D21-886E-B403-FF4C831FCABC}"/>
              </a:ext>
            </a:extLst>
          </p:cNvPr>
          <p:cNvSpPr/>
          <p:nvPr/>
        </p:nvSpPr>
        <p:spPr>
          <a:xfrm>
            <a:off x="9448800" y="21159"/>
            <a:ext cx="2743200" cy="2769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t>Meaningful Reporting – Part C</a:t>
            </a:r>
          </a:p>
        </p:txBody>
      </p:sp>
    </p:spTree>
    <p:extLst>
      <p:ext uri="{BB962C8B-B14F-4D97-AF65-F5344CB8AC3E}">
        <p14:creationId xmlns:p14="http://schemas.microsoft.com/office/powerpoint/2010/main" val="3440234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0A4572-7F1A-0C54-6687-D6A50523FDB6}"/>
              </a:ext>
            </a:extLst>
          </p:cNvPr>
          <p:cNvSpPr txBox="1"/>
          <p:nvPr/>
        </p:nvSpPr>
        <p:spPr>
          <a:xfrm>
            <a:off x="257712" y="173835"/>
            <a:ext cx="11934288" cy="461665"/>
          </a:xfrm>
          <a:prstGeom prst="rect">
            <a:avLst/>
          </a:prstGeom>
          <a:noFill/>
        </p:spPr>
        <p:txBody>
          <a:bodyPr wrap="square" rtlCol="0">
            <a:spAutoFit/>
          </a:bodyPr>
          <a:lstStyle/>
          <a:p>
            <a:r>
              <a:rPr lang="en-US" sz="2400" b="1" dirty="0">
                <a:solidFill>
                  <a:schemeClr val="accent1"/>
                </a:solidFill>
                <a:latin typeface="+mj-lt"/>
              </a:rPr>
              <a:t>Reimagining -</a:t>
            </a:r>
            <a:r>
              <a:rPr lang="en-US" sz="2400" dirty="0">
                <a:solidFill>
                  <a:schemeClr val="accent1"/>
                </a:solidFill>
                <a:latin typeface="+mj-lt"/>
              </a:rPr>
              <a:t> PART A: Considering Reporting Principles and Forms of Reporting</a:t>
            </a:r>
            <a:endParaRPr lang="en-AU" sz="2400" dirty="0">
              <a:solidFill>
                <a:schemeClr val="accent1"/>
              </a:solidFill>
              <a:latin typeface="+mj-lt"/>
              <a:ea typeface="Calibri" panose="020F0502020204030204" pitchFamily="34" charset="0"/>
              <a:cs typeface="Calibri Light" panose="020F0302020204030204" pitchFamily="34" charset="0"/>
            </a:endParaRPr>
          </a:p>
        </p:txBody>
      </p:sp>
      <p:pic>
        <p:nvPicPr>
          <p:cNvPr id="7" name="Picture 6" descr="A picture containing text&#10;&#10;Description automatically generated">
            <a:extLst>
              <a:ext uri="{FF2B5EF4-FFF2-40B4-BE49-F238E27FC236}">
                <a16:creationId xmlns:a16="http://schemas.microsoft.com/office/drawing/2014/main" id="{B04F90CC-4141-A9BD-64B7-020B8CBD8A75}"/>
              </a:ext>
            </a:extLst>
          </p:cNvPr>
          <p:cNvPicPr>
            <a:picLocks noChangeAspect="1"/>
          </p:cNvPicPr>
          <p:nvPr/>
        </p:nvPicPr>
        <p:blipFill>
          <a:blip r:embed="rId2"/>
          <a:stretch>
            <a:fillRect/>
          </a:stretch>
        </p:blipFill>
        <p:spPr>
          <a:xfrm>
            <a:off x="9358231" y="2339892"/>
            <a:ext cx="2685324" cy="1583521"/>
          </a:xfrm>
          <a:prstGeom prst="rect">
            <a:avLst/>
          </a:prstGeom>
        </p:spPr>
      </p:pic>
      <p:sp>
        <p:nvSpPr>
          <p:cNvPr id="8" name="TextBox 7">
            <a:extLst>
              <a:ext uri="{FF2B5EF4-FFF2-40B4-BE49-F238E27FC236}">
                <a16:creationId xmlns:a16="http://schemas.microsoft.com/office/drawing/2014/main" id="{BC283E10-D5CC-9057-C538-7FAE3777C725}"/>
              </a:ext>
            </a:extLst>
          </p:cNvPr>
          <p:cNvSpPr txBox="1"/>
          <p:nvPr/>
        </p:nvSpPr>
        <p:spPr>
          <a:xfrm>
            <a:off x="257713" y="696888"/>
            <a:ext cx="10321682" cy="6453049"/>
          </a:xfrm>
          <a:prstGeom prst="rect">
            <a:avLst/>
          </a:prstGeom>
          <a:noFill/>
        </p:spPr>
        <p:txBody>
          <a:bodyPr wrap="square" rtlCol="0">
            <a:spAutoFit/>
          </a:bodyPr>
          <a:lstStyle/>
          <a:p>
            <a:pPr>
              <a:spcBef>
                <a:spcPts val="800"/>
              </a:spcBef>
              <a:spcAft>
                <a:spcPts val="800"/>
              </a:spcAft>
            </a:pPr>
            <a:r>
              <a:rPr lang="en-US" sz="1600" b="1" dirty="0">
                <a:latin typeface="+mj-lt"/>
              </a:rPr>
              <a:t>The leadership team follows these steps: </a:t>
            </a:r>
            <a:endParaRPr lang="en-US" sz="1600" dirty="0">
              <a:latin typeface="+mj-lt"/>
            </a:endParaRPr>
          </a:p>
          <a:p>
            <a:pPr marL="342900" indent="-342900">
              <a:spcBef>
                <a:spcPts val="800"/>
              </a:spcBef>
              <a:spcAft>
                <a:spcPts val="800"/>
              </a:spcAft>
              <a:buAutoNum type="arabicPeriod"/>
            </a:pPr>
            <a:r>
              <a:rPr lang="en-US" sz="1600" dirty="0">
                <a:latin typeface="+mj-lt"/>
              </a:rPr>
              <a:t>Establish mixed groups that have: </a:t>
            </a:r>
          </a:p>
          <a:p>
            <a:pPr marL="742950" lvl="1" indent="-285750">
              <a:spcBef>
                <a:spcPts val="800"/>
              </a:spcBef>
              <a:spcAft>
                <a:spcPts val="800"/>
              </a:spcAft>
              <a:buFont typeface="Arial" panose="020B0604020202020204" pitchFamily="34" charset="0"/>
              <a:buChar char="•"/>
            </a:pPr>
            <a:r>
              <a:rPr lang="en-US" sz="1600" dirty="0">
                <a:latin typeface="+mj-lt"/>
              </a:rPr>
              <a:t>one member from the leadership team </a:t>
            </a:r>
          </a:p>
          <a:p>
            <a:pPr marL="742950" lvl="1" indent="-285750">
              <a:spcBef>
                <a:spcPts val="800"/>
              </a:spcBef>
              <a:spcAft>
                <a:spcPts val="800"/>
              </a:spcAft>
              <a:buFont typeface="Arial" panose="020B0604020202020204" pitchFamily="34" charset="0"/>
              <a:buChar char="•"/>
            </a:pPr>
            <a:r>
              <a:rPr lang="en-US" sz="1600" dirty="0">
                <a:latin typeface="+mj-lt"/>
              </a:rPr>
              <a:t>one student, one teacher, and one parent or </a:t>
            </a:r>
            <a:r>
              <a:rPr lang="en-US" sz="1600" dirty="0" err="1">
                <a:latin typeface="+mj-lt"/>
              </a:rPr>
              <a:t>carer</a:t>
            </a:r>
            <a:r>
              <a:rPr lang="en-US" sz="1600" dirty="0">
                <a:latin typeface="+mj-lt"/>
              </a:rPr>
              <a:t> from the learning community focus group. </a:t>
            </a:r>
            <a:endParaRPr lang="en-US" sz="1600" b="1" dirty="0">
              <a:latin typeface="Calibri Light" panose="020F0302020204030204" pitchFamily="34" charset="0"/>
              <a:cs typeface="Calibri Light" panose="020F0302020204030204" pitchFamily="34" charset="0"/>
            </a:endParaRPr>
          </a:p>
          <a:p>
            <a:pPr marL="342900" indent="-342900">
              <a:spcBef>
                <a:spcPts val="800"/>
              </a:spcBef>
              <a:spcAft>
                <a:spcPts val="800"/>
              </a:spcAft>
              <a:buAutoNum type="arabicPeriod"/>
            </a:pPr>
            <a:r>
              <a:rPr lang="en-GB" sz="1600" dirty="0">
                <a:solidFill>
                  <a:srgbClr val="000000"/>
                </a:solidFill>
                <a:latin typeface="Calibri Light" panose="020F0302020204030204" pitchFamily="34" charset="0"/>
                <a:ea typeface="Yu Gothic Light" panose="020B0300000000000000" pitchFamily="34" charset="-128"/>
                <a:cs typeface="Calibri Light" panose="020F0302020204030204" pitchFamily="34" charset="0"/>
              </a:rPr>
              <a:t>Distribute copies of these to participants:</a:t>
            </a:r>
          </a:p>
          <a:p>
            <a:pPr marL="800100" lvl="1" indent="-342900">
              <a:spcBef>
                <a:spcPts val="800"/>
              </a:spcBef>
              <a:spcAft>
                <a:spcPts val="800"/>
              </a:spcAft>
              <a:buFont typeface="Arial" panose="020B0604020202020204" pitchFamily="34" charset="0"/>
              <a:buChar char="•"/>
            </a:pPr>
            <a:r>
              <a:rPr lang="en-GB" sz="1600" dirty="0">
                <a:solidFill>
                  <a:srgbClr val="000000"/>
                </a:solidFill>
                <a:highlight>
                  <a:srgbClr val="FFFF00"/>
                </a:highlight>
                <a:latin typeface="Calibri Light" panose="020F0302020204030204" pitchFamily="34" charset="0"/>
                <a:ea typeface="Yu Gothic Light" panose="020B0300000000000000" pitchFamily="34" charset="-128"/>
                <a:cs typeface="Calibri Light" panose="020F0302020204030204" pitchFamily="34" charset="0"/>
                <a:hlinkClick r:id="rId3"/>
              </a:rPr>
              <a:t>Analysis Lens 1 - Reporting Principles </a:t>
            </a:r>
            <a:endParaRPr lang="en-GB" sz="1600" dirty="0">
              <a:solidFill>
                <a:srgbClr val="000000"/>
              </a:solidFill>
              <a:highlight>
                <a:srgbClr val="FFFF00"/>
              </a:highlight>
              <a:latin typeface="Calibri Light" panose="020F0302020204030204" pitchFamily="34" charset="0"/>
              <a:ea typeface="Yu Gothic Light" panose="020B0300000000000000" pitchFamily="34" charset="-128"/>
              <a:cs typeface="Calibri Light" panose="020F0302020204030204" pitchFamily="34" charset="0"/>
            </a:endParaRPr>
          </a:p>
          <a:p>
            <a:pPr marL="800100" lvl="1" indent="-342900">
              <a:spcBef>
                <a:spcPts val="800"/>
              </a:spcBef>
              <a:spcAft>
                <a:spcPts val="800"/>
              </a:spcAft>
              <a:buFont typeface="Arial" panose="020B0604020202020204" pitchFamily="34" charset="0"/>
              <a:buChar char="•"/>
            </a:pPr>
            <a:r>
              <a:rPr lang="en-GB" sz="1600" dirty="0">
                <a:solidFill>
                  <a:srgbClr val="000000"/>
                </a:solidFill>
                <a:highlight>
                  <a:srgbClr val="FFFF00"/>
                </a:highlight>
                <a:latin typeface="Calibri Light" panose="020F0302020204030204" pitchFamily="34" charset="0"/>
                <a:ea typeface="Yu Gothic Light" panose="020B0300000000000000" pitchFamily="34" charset="-128"/>
                <a:cs typeface="Calibri Light" panose="020F0302020204030204" pitchFamily="34" charset="0"/>
                <a:hlinkClick r:id="rId4"/>
              </a:rPr>
              <a:t>Analysis Lens 2 - Forms of Reporting </a:t>
            </a:r>
            <a:endParaRPr lang="en-AU" sz="1600" dirty="0">
              <a:solidFill>
                <a:srgbClr val="000000"/>
              </a:solidFill>
              <a:highlight>
                <a:srgbClr val="FFFF00"/>
              </a:highlight>
              <a:latin typeface="Calibri Light" panose="020F0302020204030204" pitchFamily="34" charset="0"/>
              <a:ea typeface="Yu Gothic Light" panose="020B0300000000000000" pitchFamily="34" charset="-128"/>
              <a:cs typeface="Calibri Light" panose="020F0302020204030204" pitchFamily="34" charset="0"/>
            </a:endParaRPr>
          </a:p>
          <a:p>
            <a:pPr algn="just">
              <a:spcBef>
                <a:spcPts val="800"/>
              </a:spcBef>
              <a:spcAft>
                <a:spcPts val="800"/>
              </a:spcAft>
            </a:pPr>
            <a:r>
              <a:rPr lang="en-US" sz="1600" dirty="0">
                <a:latin typeface="Calibri Light" panose="020F0302020204030204" pitchFamily="34" charset="0"/>
                <a:cs typeface="Calibri Light" panose="020F0302020204030204" pitchFamily="34" charset="0"/>
              </a:rPr>
              <a:t>4. Refer to ‘Connect-Extend-Challenge’ located in the </a:t>
            </a:r>
            <a:r>
              <a:rPr lang="en-US" sz="1600" dirty="0">
                <a:highlight>
                  <a:srgbClr val="FFFF00"/>
                </a:highlight>
                <a:latin typeface="Calibri Light" panose="020F0302020204030204" pitchFamily="34" charset="0"/>
                <a:cs typeface="Calibri Light" panose="020F0302020204030204" pitchFamily="34" charset="0"/>
              </a:rPr>
              <a:t>Professional Reading Discussions Guide booklet (</a:t>
            </a:r>
            <a:r>
              <a:rPr lang="en-US" sz="1600" b="1" dirty="0">
                <a:highlight>
                  <a:srgbClr val="FFFF00"/>
                </a:highlight>
                <a:latin typeface="Calibri Light" panose="020F0302020204030204" pitchFamily="34" charset="0"/>
                <a:cs typeface="Calibri Light" panose="020F0302020204030204" pitchFamily="34" charset="0"/>
              </a:rPr>
              <a:t>pages 2-3</a:t>
            </a:r>
            <a:r>
              <a:rPr lang="en-US" sz="1600" dirty="0">
                <a:highlight>
                  <a:srgbClr val="FFFF00"/>
                </a:highlight>
                <a:latin typeface="Calibri Light" panose="020F0302020204030204" pitchFamily="34" charset="0"/>
                <a:cs typeface="Calibri Light" panose="020F0302020204030204" pitchFamily="34" charset="0"/>
              </a:rPr>
              <a:t>). </a:t>
            </a:r>
            <a:r>
              <a:rPr lang="en-US" sz="1600" dirty="0">
                <a:latin typeface="Calibri Light" panose="020F0302020204030204" pitchFamily="34" charset="0"/>
                <a:cs typeface="Calibri Light" panose="020F0302020204030204" pitchFamily="34" charset="0"/>
              </a:rPr>
              <a:t>Invite participants to read the documents. As they read, have them identify:</a:t>
            </a:r>
          </a:p>
          <a:p>
            <a:pPr marL="800100" lvl="1" indent="-342900" algn="just">
              <a:spcBef>
                <a:spcPts val="800"/>
              </a:spcBef>
              <a:spcAft>
                <a:spcPts val="800"/>
              </a:spcAft>
              <a:buFont typeface="Arial" panose="020B0604020202020204" pitchFamily="34" charset="0"/>
              <a:buChar char="•"/>
            </a:pPr>
            <a:r>
              <a:rPr lang="en-US" sz="1600" dirty="0">
                <a:solidFill>
                  <a:prstClr val="black"/>
                </a:solidFill>
                <a:latin typeface="+mj-lt"/>
                <a:ea typeface="ヒラギノ角ゴ Pro W3" charset="0"/>
                <a:cs typeface="ヒラギノ角ゴ Pro W3" charset="0"/>
              </a:rPr>
              <a:t>CONNECTIONS that resonate with past experiences or current thinking. Mark with a </a:t>
            </a:r>
            <a:r>
              <a:rPr lang="en-US" sz="1600" dirty="0">
                <a:solidFill>
                  <a:prstClr val="black"/>
                </a:solidFill>
                <a:latin typeface="+mj-lt"/>
                <a:ea typeface="Zapf Dingbats"/>
                <a:cs typeface="Zapf Dingbats"/>
                <a:sym typeface="Zapf Dingbats"/>
              </a:rPr>
              <a:t>✓</a:t>
            </a:r>
          </a:p>
          <a:p>
            <a:pPr marL="800100" lvl="1" indent="-342900" algn="just">
              <a:spcBef>
                <a:spcPts val="800"/>
              </a:spcBef>
              <a:spcAft>
                <a:spcPts val="800"/>
              </a:spcAft>
              <a:buFont typeface="Arial" panose="020B0604020202020204" pitchFamily="34" charset="0"/>
              <a:buChar char="•"/>
            </a:pPr>
            <a:r>
              <a:rPr lang="en-US" sz="1600" dirty="0">
                <a:solidFill>
                  <a:prstClr val="black"/>
                </a:solidFill>
                <a:latin typeface="+mj-lt"/>
                <a:ea typeface="ヒラギノ角ゴ Pro W3" charset="0"/>
                <a:cs typeface="ヒラギノ角ゴ Pro W3" charset="0"/>
              </a:rPr>
              <a:t>NEW IDEAS that extend thinking further. Mark with an </a:t>
            </a:r>
            <a:r>
              <a:rPr lang="en-US" sz="1600" dirty="0">
                <a:solidFill>
                  <a:prstClr val="black"/>
                </a:solidFill>
                <a:latin typeface="+mj-lt"/>
                <a:ea typeface="ヒラギノ角ゴ Pro W3" charset="0"/>
                <a:cs typeface="Pete"/>
              </a:rPr>
              <a:t>!</a:t>
            </a:r>
          </a:p>
          <a:p>
            <a:pPr marL="800100" lvl="1" indent="-342900" algn="just">
              <a:spcBef>
                <a:spcPts val="800"/>
              </a:spcBef>
              <a:spcAft>
                <a:spcPts val="800"/>
              </a:spcAft>
              <a:buFont typeface="Arial" panose="020B0604020202020204" pitchFamily="34" charset="0"/>
              <a:buChar char="•"/>
            </a:pPr>
            <a:r>
              <a:rPr lang="en-US" sz="1600" dirty="0">
                <a:solidFill>
                  <a:prstClr val="black"/>
                </a:solidFill>
                <a:latin typeface="+mj-lt"/>
                <a:ea typeface="ヒラギノ角ゴ Pro W3" charset="0"/>
                <a:cs typeface="ヒラギノ角ゴ Pro W3" charset="0"/>
              </a:rPr>
              <a:t>CHALLENGES  to act upon in the article, or ideas that are challenging. Mark with a </a:t>
            </a:r>
            <a:r>
              <a:rPr lang="en-US" sz="1600" b="1" dirty="0">
                <a:solidFill>
                  <a:prstClr val="black"/>
                </a:solidFill>
                <a:latin typeface="+mj-lt"/>
                <a:ea typeface="Zapf Dingbats"/>
                <a:cs typeface="Zapf Dingbats"/>
                <a:sym typeface="Zapf Dingbats"/>
              </a:rPr>
              <a:t>?</a:t>
            </a:r>
            <a:endParaRPr lang="en-US" sz="1600" b="1" dirty="0">
              <a:solidFill>
                <a:prstClr val="black"/>
              </a:solidFill>
              <a:latin typeface="+mj-lt"/>
              <a:ea typeface="ヒラギノ角ゴ Pro W3" charset="0"/>
              <a:cs typeface="ヒラギノ角ゴ Pro W3" charset="0"/>
            </a:endParaRPr>
          </a:p>
          <a:p>
            <a:pPr algn="just">
              <a:spcBef>
                <a:spcPts val="800"/>
              </a:spcBef>
              <a:spcAft>
                <a:spcPts val="800"/>
              </a:spcAft>
            </a:pPr>
            <a:r>
              <a:rPr lang="en-US" sz="1600" dirty="0">
                <a:solidFill>
                  <a:prstClr val="black"/>
                </a:solidFill>
                <a:latin typeface="Calibri Light" panose="020F0302020204030204" pitchFamily="34" charset="0"/>
                <a:ea typeface="ヒラギノ角ゴ Pro W3" charset="0"/>
                <a:cs typeface="Calibri Light" panose="020F0302020204030204" pitchFamily="34" charset="0"/>
              </a:rPr>
              <a:t>5. Use the ‘Connect-Extend-Challenge’ conversation process prompts to discuss the connections, ideas and challenges group members found.</a:t>
            </a:r>
          </a:p>
          <a:p>
            <a:pPr algn="just">
              <a:spcBef>
                <a:spcPts val="800"/>
              </a:spcBef>
              <a:spcAft>
                <a:spcPts val="800"/>
              </a:spcAft>
            </a:pPr>
            <a:r>
              <a:rPr lang="en-US" sz="1600" dirty="0">
                <a:solidFill>
                  <a:prstClr val="black"/>
                </a:solidFill>
                <a:latin typeface="Calibri Light" panose="020F0302020204030204" pitchFamily="34" charset="0"/>
                <a:ea typeface="ヒラギノ角ゴ Pro W3" charset="0"/>
                <a:cs typeface="Calibri Light" panose="020F0302020204030204" pitchFamily="34" charset="0"/>
              </a:rPr>
              <a:t>6. Come back together as a whole group, sharing key take aways.</a:t>
            </a:r>
            <a:endParaRPr lang="en-US" sz="1600" dirty="0">
              <a:latin typeface="Calibri Light" panose="020F0302020204030204" pitchFamily="34" charset="0"/>
              <a:cs typeface="Calibri Light" panose="020F0302020204030204" pitchFamily="34" charset="0"/>
            </a:endParaRPr>
          </a:p>
        </p:txBody>
      </p:sp>
      <p:sp>
        <p:nvSpPr>
          <p:cNvPr id="2" name="Slide Number Placeholder 1">
            <a:extLst>
              <a:ext uri="{FF2B5EF4-FFF2-40B4-BE49-F238E27FC236}">
                <a16:creationId xmlns:a16="http://schemas.microsoft.com/office/drawing/2014/main" id="{DE9740CC-84D9-6358-F997-F3D2EFCEFD77}"/>
              </a:ext>
            </a:extLst>
          </p:cNvPr>
          <p:cNvSpPr>
            <a:spLocks noGrp="1"/>
          </p:cNvSpPr>
          <p:nvPr>
            <p:ph type="sldNum" sz="quarter" idx="12"/>
          </p:nvPr>
        </p:nvSpPr>
        <p:spPr/>
        <p:txBody>
          <a:bodyPr/>
          <a:lstStyle/>
          <a:p>
            <a:fld id="{CE1D471A-60F5-E84A-891D-D8699E4F4A7A}" type="slidenum">
              <a:rPr lang="en-US" smtClean="0"/>
              <a:t>9</a:t>
            </a:fld>
            <a:endParaRPr lang="en-US" dirty="0"/>
          </a:p>
        </p:txBody>
      </p:sp>
      <p:sp>
        <p:nvSpPr>
          <p:cNvPr id="4" name="Rectangle 3">
            <a:extLst>
              <a:ext uri="{FF2B5EF4-FFF2-40B4-BE49-F238E27FC236}">
                <a16:creationId xmlns:a16="http://schemas.microsoft.com/office/drawing/2014/main" id="{FDE0B0DB-09A2-3E8B-7824-B899E955F7D9}"/>
              </a:ext>
            </a:extLst>
          </p:cNvPr>
          <p:cNvSpPr/>
          <p:nvPr/>
        </p:nvSpPr>
        <p:spPr>
          <a:xfrm>
            <a:off x="9957916" y="21159"/>
            <a:ext cx="2234084" cy="3204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Re-Imagining – Part A </a:t>
            </a:r>
          </a:p>
        </p:txBody>
      </p:sp>
    </p:spTree>
    <p:extLst>
      <p:ext uri="{BB962C8B-B14F-4D97-AF65-F5344CB8AC3E}">
        <p14:creationId xmlns:p14="http://schemas.microsoft.com/office/powerpoint/2010/main" val="33166878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
    <Synchronization>Asynchronous</Synchronization>
    <Type>10003</Type>
    <SequenceNumber>10000</SequenceNumber>
    <Url/>
    <Assembly>RecordPoint.Active.UI, Version=1.0.0.0, Culture=neutral, PublicKeyToken=d49476ae5b650bf3</Assembly>
    <Class>RecordPoint.Active.UI.Events.WorkflowItemEventReceiver</Class>
    <Data/>
    <Filter/>
  </Receiver>
  <Receiver>
    <Name/>
    <Synchronization>Synchronous</Synchronization>
    <Type>3</Type>
    <SequenceNumber>10000</SequenceNumber>
    <Url/>
    <Assembly>RecordPoint.Active.UI, Version=1.0.0.0, Culture=neutral, PublicKeyToken=d49476ae5b650bf3</Assembly>
    <Class>RecordPoint.Active.UI.Events.WorkflowItemEventReceiver</Class>
    <Data/>
    <Filter/>
  </Receiver>
  <Receiver>
    <Name/>
    <Synchronization>Asynchronous</Synchronization>
    <Type>10009</Type>
    <SequenceNumber>10000</SequenceNumber>
    <Url/>
    <Assembly>RecordPoint.Active.UI, Version=1.0.0.0, Culture=neutral, PublicKeyToken=d49476ae5b650bf3</Assembly>
    <Class>RecordPoint.Active.UI.Events.WorkflowItemEventReceiver</Class>
    <Data/>
    <Filter/>
  </Receiver>
  <Receiver>
    <Name/>
    <Synchronization>Synchronous</Synchronization>
    <Type>9</Type>
    <SequenceNumber>10000</SequenceNumber>
    <Url/>
    <Assembly>RecordPoint.Active.UI, Version=1.0.0.0, Culture=neutral, PublicKeyToken=d49476ae5b650bf3</Assembly>
    <Class>RecordPoint.Active.UI.Events.WorkflowItemEventReceiver</Class>
    <Data/>
    <Filter/>
  </Receiver>
  <Receiver>
    <Name/>
    <Synchronization>Asynchronous</Synchronization>
    <Type>10103</Type>
    <SequenceNumber>10000</SequenceNumber>
    <Url/>
    <Assembly>RecordPoint.Active.UI, Version=1.0.0.0, Culture=neutral, PublicKeyToken=d49476ae5b650bf3</Assembly>
    <Class>RecordPoint.Active.UI.Events.WorkflowListEventReceiver</Class>
    <Data/>
    <Filter/>
  </Receiver>
  <Receiver>
    <Name/>
    <Synchronization>Synchronous</Synchronization>
    <Type>102</Type>
    <SequenceNumber>10000</SequenceNumber>
    <Url/>
    <Assembly>RecordPoint.Active.UI, Version=1.0.0.0, Culture=neutral, PublicKeyToken=d49476ae5b650bf3</Assembly>
    <Class>RecordPoint.Active.UI.Events.WorkflowListEventReceiver</Class>
    <Data/>
    <Filter/>
  </Receiver>
  <Receiver>
    <Name/>
    <Synchronization>Asynchronous</Synchronization>
    <Type>10105</Type>
    <SequenceNumber>10000</SequenceNumber>
    <Url/>
    <Assembly>RecordPoint.Active.UI, Version=1.0.0.0, Culture=neutral, PublicKeyToken=d49476ae5b650bf3</Assembly>
    <Class>RecordPoint.Active.UI.Events.WorkflowListEventReceiver</Class>
    <Data/>
    <Filter/>
  </Receiver>
  <Receiver>
    <Name/>
    <Synchronization>Synchronous</Synchronization>
    <Type>105</Type>
    <SequenceNumber>10000</SequenceNumber>
    <Url/>
    <Assembly>RecordPoint.Active.UI, Version=1.0.0.0, Culture=neutral, PublicKeyToken=d49476ae5b650bf3</Assembly>
    <Class>RecordPoint.Active.UI.Events.WorkflowListEventReceiver</Class>
    <Data/>
    <Filter/>
  </Receiver>
  <Receiver>
    <Name/>
    <Synchronization>Asynchronous</Synchronization>
    <Type>10002</Type>
    <SequenceNumber>10000</SequenceNumber>
    <Url/>
    <Assembly>RecordPoint.Active.UI, Version=1.0.0.0, Culture=neutral, PublicKeyToken=d49476ae5b650bf3</Assembly>
    <Class>RecordPoint.Active.UI.Events.WorkflowItemEventReceiver</Class>
    <Data/>
    <Filter/>
  </Receiver>
  <Receiver>
    <Name/>
    <Synchronization>Synchronous</Synchronization>
    <Type>2</Type>
    <SequenceNumber>10000</SequenceNumber>
    <Url/>
    <Assembly>RecordPoint.Active.UI, Version=1.0.0.0, Culture=neutral, PublicKeyToken=d49476ae5b650bf3</Assembly>
    <Class>RecordPoint.Active.UI.Events.WorkflowItemEventReceiver</Class>
    <Data/>
    <Filter/>
  </Receiver>
</spe:Receivers>
</file>

<file path=customXml/item3.xml><?xml version="1.0" encoding="utf-8"?>
<ct:contentTypeSchema xmlns:ct="http://schemas.microsoft.com/office/2006/metadata/contentType" xmlns:ma="http://schemas.microsoft.com/office/2006/metadata/properties/metaAttributes" ct:_="" ma:_="" ma:contentTypeName="WebCM Documents" ma:contentTypeID="0x0101008840106FE30D4F50BC61A726A7CA6E3800A01D47DD30CBB54F95863B7DC80A2CEC" ma:contentTypeVersion="12" ma:contentTypeDescription="WebCM Documents Content Type" ma:contentTypeScope="" ma:versionID="e4139b3a0e7d3d8cb92e2992b6712403">
  <xsd:schema xmlns:xsd="http://www.w3.org/2001/XMLSchema" xmlns:xs="http://www.w3.org/2001/XMLSchema" xmlns:p="http://schemas.microsoft.com/office/2006/metadata/properties" xmlns:ns1="http://schemas.microsoft.com/sharepoint/v3" xmlns:ns2="76b566cd-adb9-46c2-964b-22eba181fd0b" xmlns:ns3="cb9114c1-daad-44dd-acad-30f4246641f2" targetNamespace="http://schemas.microsoft.com/office/2006/metadata/properties" ma:root="true" ma:fieldsID="df9e21a9d9be030ba6d9139b7d031c32" ns1:_="" ns2:_="" ns3:_="">
    <xsd:import namespace="http://schemas.microsoft.com/sharepoint/v3"/>
    <xsd:import namespace="76b566cd-adb9-46c2-964b-22eba181fd0b"/>
    <xsd:import namespace="cb9114c1-daad-44dd-acad-30f4246641f2"/>
    <xsd:element name="properties">
      <xsd:complexType>
        <xsd:sequence>
          <xsd:element name="documentManagement">
            <xsd:complexType>
              <xsd:all>
                <xsd:element ref="ns1:DEECD_Description" minOccurs="0"/>
                <xsd:element ref="ns1:DEECD_Publisher" minOccurs="0"/>
                <xsd:element ref="ns1:DEECD_Keywords" minOccurs="0"/>
                <xsd:element ref="ns1:DEECD_Expired" minOccurs="0"/>
                <xsd:element ref="ns2:PublishingStartDate" minOccurs="0"/>
                <xsd:element ref="ns1:PublishingExpirationDate" minOccurs="0"/>
                <xsd:element ref="ns3:TaxCatchAll" minOccurs="0"/>
                <xsd:element ref="ns2:pfad5814e62747ed9f131defefc62dac" minOccurs="0"/>
                <xsd:element ref="ns2:a319977fc8504e09982f090ae1d7c602" minOccurs="0"/>
                <xsd:element ref="ns2:ofbb8b9a280a423a91cf717fb81349cd" minOccurs="0"/>
                <xsd:element ref="ns2:b1688cb4a3a940449dc8286705012a42" minOccurs="0"/>
                <xsd:element ref="ns2:hyperlink" minOccurs="0"/>
                <xsd:element ref="ns2:hyperlink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ECD_Description" ma:index="2" nillable="true" ma:displayName="Description" ma:description="" ma:internalName="DEECD_Description">
      <xsd:simpleType>
        <xsd:restriction base="dms:Note">
          <xsd:maxLength value="255"/>
        </xsd:restriction>
      </xsd:simpleType>
    </xsd:element>
    <xsd:element name="DEECD_Publisher" ma:index="3" nillable="true" ma:displayName="Publisher" ma:default="Department of Education and Training" ma:internalName="DEECD_Publisher">
      <xsd:simpleType>
        <xsd:restriction base="dms:Text">
          <xsd:maxLength value="255"/>
        </xsd:restriction>
      </xsd:simpleType>
    </xsd:element>
    <xsd:element name="DEECD_Keywords" ma:index="7" nillable="true" ma:displayName="Keywords" ma:internalName="DEECD_Keywords">
      <xsd:simpleType>
        <xsd:restriction base="dms:Note">
          <xsd:maxLength value="255"/>
        </xsd:restriction>
      </xsd:simpleType>
    </xsd:element>
    <xsd:element name="DEECD_Expired" ma:index="8" nillable="true" ma:displayName="Expired" ma:default="0" ma:internalName="DEECD_Expired">
      <xsd:simpleType>
        <xsd:restriction base="dms:Boolean"/>
      </xsd:simpleType>
    </xsd:element>
    <xsd:element name="PublishingExpirationDate" ma:index="10"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b566cd-adb9-46c2-964b-22eba181fd0b" elementFormDefault="qualified">
    <xsd:import namespace="http://schemas.microsoft.com/office/2006/documentManagement/types"/>
    <xsd:import namespace="http://schemas.microsoft.com/office/infopath/2007/PartnerControls"/>
    <xsd:element name="PublishingStartDate" ma:index="9" nillable="true" ma:displayName="Scheduling Start Date" ma:internalName="PublishingStartDate">
      <xsd:simpleType>
        <xsd:restriction base="dms:Unknown"/>
      </xsd:simpleType>
    </xsd:element>
    <xsd:element name="pfad5814e62747ed9f131defefc62dac" ma:index="19" nillable="true" ma:taxonomy="true" ma:internalName="pfad5814e62747ed9f131defefc62dac" ma:taxonomyFieldName="DEECD_SubjectCategory" ma:displayName="Subject Category" ma:readOnly="false" ma:fieldId="{9fad5814-e627-47ed-9f13-1defefc62dac}" ma:sspId="272df97b-2740-40bb-9c0d-572a441144cd" ma:termSetId="cc6468fc-15c3-4209-9517-a733b6c80435" ma:anchorId="00000000-0000-0000-0000-000000000000" ma:open="false" ma:isKeyword="false">
      <xsd:complexType>
        <xsd:sequence>
          <xsd:element ref="pc:Terms" minOccurs="0" maxOccurs="1"/>
        </xsd:sequence>
      </xsd:complexType>
    </xsd:element>
    <xsd:element name="a319977fc8504e09982f090ae1d7c602" ma:index="20" nillable="true" ma:taxonomy="true" ma:internalName="a319977fc8504e09982f090ae1d7c602" ma:taxonomyFieldName="DEECD_ItemType" ma:displayName="Item Type" ma:default="101;#Page|eb523acf-a821-456c-a76b-7607578309d7" ma:fieldId="{a319977f-c850-4e09-982f-090ae1d7c602}" ma:sspId="272df97b-2740-40bb-9c0d-572a441144cd" ma:termSetId="87a54e1a-a086-4056-9430-e3def70b5bc0" ma:anchorId="00000000-0000-0000-0000-000000000000" ma:open="false" ma:isKeyword="false">
      <xsd:complexType>
        <xsd:sequence>
          <xsd:element ref="pc:Terms" minOccurs="0" maxOccurs="1"/>
        </xsd:sequence>
      </xsd:complexType>
    </xsd:element>
    <xsd:element name="ofbb8b9a280a423a91cf717fb81349cd" ma:index="21" nillable="true" ma:taxonomy="true" ma:internalName="ofbb8b9a280a423a91cf717fb81349cd" ma:taxonomyFieldName="DEECD_Author" ma:displayName="Author" ma:default="94;#Education|5232e41c-5101-41fe-b638-7d41d1371531" ma:fieldId="{8fbb8b9a-280a-423a-91cf-717fb81349cd}" ma:sspId="272df97b-2740-40bb-9c0d-572a441144cd" ma:termSetId="f9681774-4169-418a-ae49-9bc331f72a4f" ma:anchorId="00000000-0000-0000-0000-000000000000" ma:open="false" ma:isKeyword="false">
      <xsd:complexType>
        <xsd:sequence>
          <xsd:element ref="pc:Terms" minOccurs="0" maxOccurs="1"/>
        </xsd:sequence>
      </xsd:complexType>
    </xsd:element>
    <xsd:element name="b1688cb4a3a940449dc8286705012a42" ma:index="22" nillable="true" ma:taxonomy="true" ma:internalName="b1688cb4a3a940449dc8286705012a42" ma:taxonomyFieldName="DEECD_Audience" ma:displayName="Audience" ma:fieldId="{b1688cb4-a3a9-4044-9dc8-286705012a42}" ma:taxonomyMulti="true" ma:sspId="272df97b-2740-40bb-9c0d-572a441144cd" ma:termSetId="af0be819-ce00-4865-904d-8408c82c2300" ma:anchorId="00000000-0000-0000-0000-000000000000" ma:open="false" ma:isKeyword="false">
      <xsd:complexType>
        <xsd:sequence>
          <xsd:element ref="pc:Terms" minOccurs="0" maxOccurs="1"/>
        </xsd:sequence>
      </xsd:complexType>
    </xsd:element>
    <xsd:element name="hyperlink" ma:index="24"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hyperlink2" ma:index="25" nillable="true" ma:displayName="hyperlink2" ma:format="Hyperlink" ma:internalName="hyperlink2"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b9114c1-daad-44dd-acad-30f4246641f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7017a8d-dd8f-40f0-bbcf-d0d7f718f6eb}" ma:internalName="TaxCatchAll" ma:showField="CatchAllData" ma:web="cb9114c1-daad-44dd-acad-30f4246641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cb9114c1-daad-44dd-acad-30f4246641f2">
      <Value>101</Value>
      <Value>94</Value>
    </TaxCatchAll>
    <DEECD_Publisher xmlns="http://schemas.microsoft.com/sharepoint/v3">Department of Education and Training</DEECD_Publisher>
    <hyperlink xmlns="76b566cd-adb9-46c2-964b-22eba181fd0b">
      <Url xsi:nil="true"/>
      <Description xsi:nil="true"/>
    </hyperlink>
    <a319977fc8504e09982f090ae1d7c602 xmlns="76b566cd-adb9-46c2-964b-22eba181fd0b">
      <Terms xmlns="http://schemas.microsoft.com/office/infopath/2007/PartnerControls">
        <TermInfo xmlns="http://schemas.microsoft.com/office/infopath/2007/PartnerControls">
          <TermName xmlns="http://schemas.microsoft.com/office/infopath/2007/PartnerControls">Page</TermName>
          <TermId xmlns="http://schemas.microsoft.com/office/infopath/2007/PartnerControls">eb523acf-a821-456c-a76b-7607578309d7</TermId>
        </TermInfo>
      </Terms>
    </a319977fc8504e09982f090ae1d7c602>
    <DEECD_Expired xmlns="http://schemas.microsoft.com/sharepoint/v3">false</DEECD_Expired>
    <DEECD_Keywords xmlns="http://schemas.microsoft.com/sharepoint/v3" xsi:nil="true"/>
    <PublishingExpirationDate xmlns="http://schemas.microsoft.com/sharepoint/v3" xsi:nil="true"/>
    <DEECD_Description xmlns="http://schemas.microsoft.com/sharepoint/v3">Meaningful_Reporting_Re-Imagined_Booklet</DEECD_Description>
    <b1688cb4a3a940449dc8286705012a42 xmlns="76b566cd-adb9-46c2-964b-22eba181fd0b">
      <Terms xmlns="http://schemas.microsoft.com/office/infopath/2007/PartnerControls"/>
    </b1688cb4a3a940449dc8286705012a42>
    <hyperlink2 xmlns="76b566cd-adb9-46c2-964b-22eba181fd0b">
      <Url xsi:nil="true"/>
      <Description xsi:nil="true"/>
    </hyperlink2>
    <PublishingStartDate xmlns="76b566cd-adb9-46c2-964b-22eba181fd0b" xsi:nil="true"/>
    <ofbb8b9a280a423a91cf717fb81349cd xmlns="76b566cd-adb9-46c2-964b-22eba181fd0b">
      <Terms xmlns="http://schemas.microsoft.com/office/infopath/2007/PartnerControls">
        <TermInfo xmlns="http://schemas.microsoft.com/office/infopath/2007/PartnerControls">
          <TermName xmlns="http://schemas.microsoft.com/office/infopath/2007/PartnerControls">Education</TermName>
          <TermId xmlns="http://schemas.microsoft.com/office/infopath/2007/PartnerControls">5232e41c-5101-41fe-b638-7d41d1371531</TermId>
        </TermInfo>
      </Terms>
    </ofbb8b9a280a423a91cf717fb81349cd>
    <pfad5814e62747ed9f131defefc62dac xmlns="76b566cd-adb9-46c2-964b-22eba181fd0b">
      <Terms xmlns="http://schemas.microsoft.com/office/infopath/2007/PartnerControls"/>
    </pfad5814e62747ed9f131defefc62dac>
  </documentManagement>
</p:properties>
</file>

<file path=customXml/itemProps1.xml><?xml version="1.0" encoding="utf-8"?>
<ds:datastoreItem xmlns:ds="http://schemas.openxmlformats.org/officeDocument/2006/customXml" ds:itemID="{CA816C37-A020-4916-8F2E-62B978844F63}">
  <ds:schemaRefs>
    <ds:schemaRef ds:uri="http://schemas.microsoft.com/sharepoint/v3/contenttype/forms"/>
  </ds:schemaRefs>
</ds:datastoreItem>
</file>

<file path=customXml/itemProps2.xml><?xml version="1.0" encoding="utf-8"?>
<ds:datastoreItem xmlns:ds="http://schemas.openxmlformats.org/officeDocument/2006/customXml" ds:itemID="{C4F1DD4C-95D6-4DB7-840C-6D264F95836A}">
  <ds:schemaRefs>
    <ds:schemaRef ds:uri="http://schemas.microsoft.com/sharepoint/events"/>
  </ds:schemaRefs>
</ds:datastoreItem>
</file>

<file path=customXml/itemProps3.xml><?xml version="1.0" encoding="utf-8"?>
<ds:datastoreItem xmlns:ds="http://schemas.openxmlformats.org/officeDocument/2006/customXml" ds:itemID="{9F28285A-97E7-4B5E-92D4-BED5CFF6E804}"/>
</file>

<file path=customXml/itemProps4.xml><?xml version="1.0" encoding="utf-8"?>
<ds:datastoreItem xmlns:ds="http://schemas.openxmlformats.org/officeDocument/2006/customXml" ds:itemID="{CD2F31D2-1EF8-4F2A-96C2-8698834E8FD9}">
  <ds:schemaRefs>
    <ds:schemaRef ds:uri="http://schemas.microsoft.com/sharepoint/v3"/>
    <ds:schemaRef ds:uri="http://schemas.microsoft.com/office/2006/metadata/properties"/>
    <ds:schemaRef ds:uri="http://www.w3.org/XML/1998/namespace"/>
    <ds:schemaRef ds:uri="http://purl.org/dc/dcmitype/"/>
    <ds:schemaRef ds:uri="1697feb4-41be-4414-9a7d-fe2ac66ee798"/>
    <ds:schemaRef ds:uri="http://purl.org/dc/elements/1.1/"/>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3959</TotalTime>
  <Words>1497</Words>
  <Application>Microsoft Office PowerPoint</Application>
  <PresentationFormat>Widescreen</PresentationFormat>
  <Paragraphs>163</Paragraphs>
  <Slides>15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Larissa Raymond</dc:creator>
  <cp:lastModifiedBy>Christina Tropea</cp:lastModifiedBy>
  <cp:revision>9</cp:revision>
  <dcterms:created xsi:type="dcterms:W3CDTF">2022-06-27T03:40:28Z</dcterms:created>
  <dcterms:modified xsi:type="dcterms:W3CDTF">2022-10-14T02:07:34Z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0x0101008840106FE30D4F50BC61A726A7CA6E3800A01D47DD30CBB54F95863B7DC80A2CEC</vt:lpwstr>
  </property>
  <property fmtid="{D5CDD505-2E9C-101B-9397-08002B2CF9AE}" pid="3" name="RecordPoint_WorkflowType">
    <vt:lpwstr>ActiveSubmitStub</vt:lpwstr>
  </property>
  <property fmtid="{D5CDD505-2E9C-101B-9397-08002B2CF9AE}" pid="4" name="RecordPoint_ActiveItemSiteId">
    <vt:lpwstr>{d588aa34-07a3-4d59-b975-b2f7c5ef7a89}</vt:lpwstr>
  </property>
  <property fmtid="{D5CDD505-2E9C-101B-9397-08002B2CF9AE}" pid="5" name="RecordPoint_ActiveItemListId">
    <vt:lpwstr>{c90a11d1-b68f-4abe-81d9-a993f14cf57c}</vt:lpwstr>
  </property>
  <property fmtid="{D5CDD505-2E9C-101B-9397-08002B2CF9AE}" pid="6" name="RecordPoint_ActiveItemUniqueId">
    <vt:lpwstr>{73583775-3909-4bf0-858c-dfd58eb40b9e}</vt:lpwstr>
  </property>
  <property fmtid="{D5CDD505-2E9C-101B-9397-08002B2CF9AE}" pid="7" name="RecordPoint_ActiveItemWebId">
    <vt:lpwstr>{1697feb4-41be-4414-9a7d-fe2ac66ee798}</vt:lpwstr>
  </property>
  <property fmtid="{D5CDD505-2E9C-101B-9397-08002B2CF9AE}" pid="8" name="RecordPoint_RecordNumberSubmitted">
    <vt:lpwstr>R20220539059</vt:lpwstr>
  </property>
  <property fmtid="{D5CDD505-2E9C-101B-9397-08002B2CF9AE}" pid="9" name="RecordPoint_SubmissionCompleted">
    <vt:lpwstr>2022-10-06T15:27:22.6367765+11:00</vt:lpwstr>
  </property>
  <property fmtid="{D5CDD505-2E9C-101B-9397-08002B2CF9AE}" pid="10" name="RecordPoint_SubmissionDate">
    <vt:lpwstr/>
  </property>
  <property fmtid="{D5CDD505-2E9C-101B-9397-08002B2CF9AE}" pid="11" name="RecordPoint_ActiveItemMoved">
    <vt:lpwstr/>
  </property>
  <property fmtid="{D5CDD505-2E9C-101B-9397-08002B2CF9AE}" pid="12" name="RecordPoint_RecordFormat">
    <vt:lpwstr/>
  </property>
  <property fmtid="{D5CDD505-2E9C-101B-9397-08002B2CF9AE}" pid="13" name="DEECD_Author">
    <vt:lpwstr>94;#Education|5232e41c-5101-41fe-b638-7d41d1371531</vt:lpwstr>
  </property>
  <property fmtid="{D5CDD505-2E9C-101B-9397-08002B2CF9AE}" pid="14" name="DEECD_ItemType">
    <vt:lpwstr>101;#Page|eb523acf-a821-456c-a76b-7607578309d7</vt:lpwstr>
  </property>
  <property fmtid="{D5CDD505-2E9C-101B-9397-08002B2CF9AE}" pid="15" name="DEECD_SubjectCategory">
    <vt:lpwstr/>
  </property>
  <property fmtid="{D5CDD505-2E9C-101B-9397-08002B2CF9AE}" pid="16" name="DEECD_Audience">
    <vt:lpwstr/>
  </property>
</Properties>
</file>