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6" r:id="rId3"/>
    <p:sldId id="262" r:id="rId4"/>
  </p:sldIdLst>
  <p:sldSz cx="12801600" cy="9601200"/>
  <p:notesSz cx="9926638" cy="1435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7EAED"/>
          </a:solidFill>
        </a:fill>
      </a:tcStyle>
    </a:wholeTbl>
    <a:band1H>
      <a:tcStyle>
        <a:tcBdr/>
        <a:fill>
          <a:solidFill>
            <a:srgbClr val="CCD2D8"/>
          </a:solidFill>
        </a:fill>
      </a:tcStyle>
    </a:band1H>
    <a:band2H>
      <a:tcStyle>
        <a:tcBdr/>
      </a:tcStyle>
    </a:band2H>
    <a:band1V>
      <a:tcStyle>
        <a:tcBdr/>
        <a:fill>
          <a:solidFill>
            <a:srgbClr val="CCD2D8"/>
          </a:solidFill>
        </a:fill>
      </a:tcStyle>
    </a:band1V>
    <a:band2V>
      <a:tcStyle>
        <a:tcBdr/>
      </a:tcStyle>
    </a:band2V>
    <a:lastCol>
      <a:tcTxStyle b="on">
        <a:font>
          <a:latin typeface="+mn-lt"/>
          <a:ea typeface="+mn-ea"/>
          <a:cs typeface="+mn-cs"/>
        </a:font>
        <a:srgbClr val="FFFFFF"/>
      </a:tcTxStyle>
      <a:tcStyle>
        <a:tcBdr/>
        <a:fill>
          <a:solidFill>
            <a:srgbClr val="156082"/>
          </a:solidFill>
        </a:fill>
      </a:tcStyle>
    </a:lastCol>
    <a:firstCol>
      <a:tcTxStyle b="on">
        <a:font>
          <a:latin typeface="+mn-lt"/>
          <a:ea typeface="+mn-ea"/>
          <a:cs typeface="+mn-cs"/>
        </a:font>
        <a:srgbClr val="FFFFFF"/>
      </a:tcTxStyle>
      <a:tcStyle>
        <a:tcBdr/>
        <a:fill>
          <a:solidFill>
            <a:srgbClr val="156082"/>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156082"/>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15608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57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B4A0FB-1304-0259-9713-0550AF1FCDEA}"/>
              </a:ext>
            </a:extLst>
          </p:cNvPr>
          <p:cNvSpPr txBox="1">
            <a:spLocks noGrp="1"/>
          </p:cNvSpPr>
          <p:nvPr>
            <p:ph type="hdr" sz="quarter"/>
          </p:nvPr>
        </p:nvSpPr>
        <p:spPr>
          <a:xfrm>
            <a:off x="9" y="9"/>
            <a:ext cx="4301538" cy="720282"/>
          </a:xfrm>
          <a:prstGeom prst="rect">
            <a:avLst/>
          </a:prstGeom>
          <a:noFill/>
          <a:ln>
            <a:noFill/>
          </a:ln>
        </p:spPr>
        <p:txBody>
          <a:bodyPr vert="horz" wrap="square" lIns="132697" tIns="66348" rIns="132697" bIns="66348" anchor="t" anchorCtr="0" compatLnSpc="1">
            <a:noAutofit/>
          </a:bodyPr>
          <a:lstStyle>
            <a:lvl1pPr marL="0" marR="0" lvl="0" indent="0" algn="l" defTabSz="457200" rtl="0" fontAlgn="auto" hangingPunct="1">
              <a:lnSpc>
                <a:spcPct val="100000"/>
              </a:lnSpc>
              <a:spcBef>
                <a:spcPts val="0"/>
              </a:spcBef>
              <a:spcAft>
                <a:spcPts val="0"/>
              </a:spcAft>
              <a:buNone/>
              <a:tabLst/>
              <a:defRPr lang="en-AU" sz="1700" b="0" i="0" u="none" strike="noStrike" kern="1200" cap="none" spc="0" baseline="0">
                <a:solidFill>
                  <a:srgbClr val="000000"/>
                </a:solidFill>
                <a:uFillTx/>
                <a:latin typeface="Aptos"/>
              </a:defRPr>
            </a:lvl1pPr>
          </a:lstStyle>
          <a:p>
            <a:pPr lvl="0"/>
            <a:endParaRPr lang="en-AU"/>
          </a:p>
        </p:txBody>
      </p:sp>
      <p:sp>
        <p:nvSpPr>
          <p:cNvPr id="3" name="Date Placeholder 2">
            <a:extLst>
              <a:ext uri="{FF2B5EF4-FFF2-40B4-BE49-F238E27FC236}">
                <a16:creationId xmlns:a16="http://schemas.microsoft.com/office/drawing/2014/main" id="{B883A8CF-D940-3F90-1995-DE62978B3269}"/>
              </a:ext>
            </a:extLst>
          </p:cNvPr>
          <p:cNvSpPr txBox="1">
            <a:spLocks noGrp="1"/>
          </p:cNvSpPr>
          <p:nvPr>
            <p:ph type="dt" idx="1"/>
          </p:nvPr>
        </p:nvSpPr>
        <p:spPr>
          <a:xfrm>
            <a:off x="5622801" y="9"/>
            <a:ext cx="4301538" cy="720282"/>
          </a:xfrm>
          <a:prstGeom prst="rect">
            <a:avLst/>
          </a:prstGeom>
          <a:noFill/>
          <a:ln>
            <a:noFill/>
          </a:ln>
        </p:spPr>
        <p:txBody>
          <a:bodyPr vert="horz" wrap="square" lIns="132697" tIns="66348" rIns="132697" bIns="66348" anchor="t" anchorCtr="0" compatLnSpc="1">
            <a:noAutofit/>
          </a:bodyPr>
          <a:lstStyle>
            <a:lvl1pPr marL="0" marR="0" lvl="0" indent="0" algn="r" defTabSz="457200" rtl="0" fontAlgn="auto" hangingPunct="1">
              <a:lnSpc>
                <a:spcPct val="100000"/>
              </a:lnSpc>
              <a:spcBef>
                <a:spcPts val="0"/>
              </a:spcBef>
              <a:spcAft>
                <a:spcPts val="0"/>
              </a:spcAft>
              <a:buNone/>
              <a:tabLst/>
              <a:defRPr lang="en-AU" sz="1700" b="0" i="0" u="none" strike="noStrike" kern="1200" cap="none" spc="0" baseline="0">
                <a:solidFill>
                  <a:srgbClr val="000000"/>
                </a:solidFill>
                <a:uFillTx/>
                <a:latin typeface="Aptos"/>
              </a:defRPr>
            </a:lvl1pPr>
          </a:lstStyle>
          <a:p>
            <a:pPr lvl="0"/>
            <a:fld id="{E5C3DF38-DE67-429A-897D-95DB92B93E85}" type="datetime1">
              <a:rPr lang="en-AU"/>
              <a:pPr lvl="0"/>
              <a:t>29/07/2025</a:t>
            </a:fld>
            <a:endParaRPr lang="en-AU"/>
          </a:p>
        </p:txBody>
      </p:sp>
      <p:sp>
        <p:nvSpPr>
          <p:cNvPr id="4" name="Slide Image Placeholder 3">
            <a:extLst>
              <a:ext uri="{FF2B5EF4-FFF2-40B4-BE49-F238E27FC236}">
                <a16:creationId xmlns:a16="http://schemas.microsoft.com/office/drawing/2014/main" id="{34CA843D-EB93-2868-CA1F-462BF400F35A}"/>
              </a:ext>
            </a:extLst>
          </p:cNvPr>
          <p:cNvSpPr>
            <a:spLocks noGrp="1" noRot="1" noChangeAspect="1"/>
          </p:cNvSpPr>
          <p:nvPr>
            <p:ph type="sldImg" idx="2"/>
          </p:nvPr>
        </p:nvSpPr>
        <p:spPr>
          <a:xfrm>
            <a:off x="1736729" y="1795460"/>
            <a:ext cx="6453185" cy="4841876"/>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9B8F3E2A-9B56-3FC9-0FED-3FF55300518C}"/>
              </a:ext>
            </a:extLst>
          </p:cNvPr>
          <p:cNvSpPr txBox="1">
            <a:spLocks noGrp="1"/>
          </p:cNvSpPr>
          <p:nvPr>
            <p:ph type="body" sz="quarter" idx="3"/>
          </p:nvPr>
        </p:nvSpPr>
        <p:spPr>
          <a:xfrm>
            <a:off x="992663" y="6908712"/>
            <a:ext cx="7941307" cy="5652583"/>
          </a:xfrm>
          <a:prstGeom prst="rect">
            <a:avLst/>
          </a:prstGeom>
          <a:noFill/>
          <a:ln>
            <a:noFill/>
          </a:ln>
        </p:spPr>
        <p:txBody>
          <a:bodyPr vert="horz" wrap="square" lIns="132697" tIns="66348" rIns="132697" bIns="66348"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a:extLst>
              <a:ext uri="{FF2B5EF4-FFF2-40B4-BE49-F238E27FC236}">
                <a16:creationId xmlns:a16="http://schemas.microsoft.com/office/drawing/2014/main" id="{97C28DB9-29A6-86F5-91BA-0EC7DAE7BD6C}"/>
              </a:ext>
            </a:extLst>
          </p:cNvPr>
          <p:cNvSpPr txBox="1">
            <a:spLocks noGrp="1"/>
          </p:cNvSpPr>
          <p:nvPr>
            <p:ph type="ftr" sz="quarter" idx="4"/>
          </p:nvPr>
        </p:nvSpPr>
        <p:spPr>
          <a:xfrm>
            <a:off x="9" y="13635487"/>
            <a:ext cx="4301538" cy="720282"/>
          </a:xfrm>
          <a:prstGeom prst="rect">
            <a:avLst/>
          </a:prstGeom>
          <a:noFill/>
          <a:ln>
            <a:noFill/>
          </a:ln>
        </p:spPr>
        <p:txBody>
          <a:bodyPr vert="horz" wrap="square" lIns="132697" tIns="66348" rIns="132697" bIns="66348" anchor="b" anchorCtr="0" compatLnSpc="1">
            <a:noAutofit/>
          </a:bodyPr>
          <a:lstStyle>
            <a:lvl1pPr marL="0" marR="0" lvl="0" indent="0" algn="l" defTabSz="457200" rtl="0" fontAlgn="auto" hangingPunct="1">
              <a:lnSpc>
                <a:spcPct val="100000"/>
              </a:lnSpc>
              <a:spcBef>
                <a:spcPts val="0"/>
              </a:spcBef>
              <a:spcAft>
                <a:spcPts val="0"/>
              </a:spcAft>
              <a:buNone/>
              <a:tabLst/>
              <a:defRPr lang="en-AU" sz="1700" b="0" i="0" u="none" strike="noStrike" kern="1200" cap="none" spc="0" baseline="0">
                <a:solidFill>
                  <a:srgbClr val="000000"/>
                </a:solidFill>
                <a:uFillTx/>
                <a:latin typeface="Aptos"/>
              </a:defRPr>
            </a:lvl1pPr>
          </a:lstStyle>
          <a:p>
            <a:pPr lvl="0"/>
            <a:endParaRPr lang="en-AU"/>
          </a:p>
        </p:txBody>
      </p:sp>
      <p:sp>
        <p:nvSpPr>
          <p:cNvPr id="7" name="Slide Number Placeholder 6">
            <a:extLst>
              <a:ext uri="{FF2B5EF4-FFF2-40B4-BE49-F238E27FC236}">
                <a16:creationId xmlns:a16="http://schemas.microsoft.com/office/drawing/2014/main" id="{452B2F8B-9694-ADE6-9FC9-C07A13B3FF19}"/>
              </a:ext>
            </a:extLst>
          </p:cNvPr>
          <p:cNvSpPr txBox="1">
            <a:spLocks noGrp="1"/>
          </p:cNvSpPr>
          <p:nvPr>
            <p:ph type="sldNum" sz="quarter" idx="5"/>
          </p:nvPr>
        </p:nvSpPr>
        <p:spPr>
          <a:xfrm>
            <a:off x="5622801" y="13635487"/>
            <a:ext cx="4301538" cy="720282"/>
          </a:xfrm>
          <a:prstGeom prst="rect">
            <a:avLst/>
          </a:prstGeom>
          <a:noFill/>
          <a:ln>
            <a:noFill/>
          </a:ln>
        </p:spPr>
        <p:txBody>
          <a:bodyPr vert="horz" wrap="square" lIns="132697" tIns="66348" rIns="132697" bIns="66348" anchor="b" anchorCtr="0" compatLnSpc="1">
            <a:noAutofit/>
          </a:bodyPr>
          <a:lstStyle>
            <a:lvl1pPr marL="0" marR="0" lvl="0" indent="0" algn="r" defTabSz="457200" rtl="0" fontAlgn="auto" hangingPunct="1">
              <a:lnSpc>
                <a:spcPct val="100000"/>
              </a:lnSpc>
              <a:spcBef>
                <a:spcPts val="0"/>
              </a:spcBef>
              <a:spcAft>
                <a:spcPts val="0"/>
              </a:spcAft>
              <a:buNone/>
              <a:tabLst/>
              <a:defRPr lang="en-AU" sz="1700" b="0" i="0" u="none" strike="noStrike" kern="1200" cap="none" spc="0" baseline="0">
                <a:solidFill>
                  <a:srgbClr val="000000"/>
                </a:solidFill>
                <a:uFillTx/>
                <a:latin typeface="Aptos"/>
              </a:defRPr>
            </a:lvl1pPr>
          </a:lstStyle>
          <a:p>
            <a:pPr lvl="0"/>
            <a:fld id="{E7A0F31E-6DC7-4D29-A19C-8DA649F4963C}" type="slidenum">
              <a:t>‹#›</a:t>
            </a:fld>
            <a:endParaRPr lang="en-AU"/>
          </a:p>
        </p:txBody>
      </p:sp>
    </p:spTree>
    <p:extLst>
      <p:ext uri="{BB962C8B-B14F-4D97-AF65-F5344CB8AC3E}">
        <p14:creationId xmlns:p14="http://schemas.microsoft.com/office/powerpoint/2010/main" val="356973517"/>
      </p:ext>
    </p:extLst>
  </p:cSld>
  <p:clrMap bg1="lt1" tx1="dk1" bg2="lt2" tx2="dk2" accent1="accent1" accent2="accent2" accent3="accent3" accent4="accent4" accent5="accent5" accent6="accent6" hlink="hlink" folHlink="folHlink"/>
  <p:notesStyle>
    <a:lvl1pPr marL="0" marR="0" lvl="0" indent="0" algn="l" defTabSz="1040687" rtl="0" fontAlgn="auto" hangingPunct="1">
      <a:lnSpc>
        <a:spcPct val="100000"/>
      </a:lnSpc>
      <a:spcBef>
        <a:spcPts val="0"/>
      </a:spcBef>
      <a:spcAft>
        <a:spcPts val="0"/>
      </a:spcAft>
      <a:buNone/>
      <a:tabLst/>
      <a:defRPr lang="en-US" sz="1365" b="0" i="0" u="none" strike="noStrike" kern="1200" cap="none" spc="0" baseline="0">
        <a:solidFill>
          <a:srgbClr val="000000"/>
        </a:solidFill>
        <a:uFillTx/>
        <a:latin typeface="Aptos"/>
      </a:defRPr>
    </a:lvl1pPr>
    <a:lvl2pPr marL="520339" marR="0" lvl="1" indent="0" algn="l" defTabSz="1040687" rtl="0" fontAlgn="auto" hangingPunct="1">
      <a:lnSpc>
        <a:spcPct val="100000"/>
      </a:lnSpc>
      <a:spcBef>
        <a:spcPts val="0"/>
      </a:spcBef>
      <a:spcAft>
        <a:spcPts val="0"/>
      </a:spcAft>
      <a:buNone/>
      <a:tabLst/>
      <a:defRPr lang="en-US" sz="1365" b="0" i="0" u="none" strike="noStrike" kern="1200" cap="none" spc="0" baseline="0">
        <a:solidFill>
          <a:srgbClr val="000000"/>
        </a:solidFill>
        <a:uFillTx/>
        <a:latin typeface="Aptos"/>
      </a:defRPr>
    </a:lvl2pPr>
    <a:lvl3pPr marL="1040687" marR="0" lvl="2" indent="0" algn="l" defTabSz="1040687" rtl="0" fontAlgn="auto" hangingPunct="1">
      <a:lnSpc>
        <a:spcPct val="100000"/>
      </a:lnSpc>
      <a:spcBef>
        <a:spcPts val="0"/>
      </a:spcBef>
      <a:spcAft>
        <a:spcPts val="0"/>
      </a:spcAft>
      <a:buNone/>
      <a:tabLst/>
      <a:defRPr lang="en-US" sz="1365" b="0" i="0" u="none" strike="noStrike" kern="1200" cap="none" spc="0" baseline="0">
        <a:solidFill>
          <a:srgbClr val="000000"/>
        </a:solidFill>
        <a:uFillTx/>
        <a:latin typeface="Aptos"/>
      </a:defRPr>
    </a:lvl3pPr>
    <a:lvl4pPr marL="1561027" marR="0" lvl="3" indent="0" algn="l" defTabSz="1040687" rtl="0" fontAlgn="auto" hangingPunct="1">
      <a:lnSpc>
        <a:spcPct val="100000"/>
      </a:lnSpc>
      <a:spcBef>
        <a:spcPts val="0"/>
      </a:spcBef>
      <a:spcAft>
        <a:spcPts val="0"/>
      </a:spcAft>
      <a:buNone/>
      <a:tabLst/>
      <a:defRPr lang="en-US" sz="1365" b="0" i="0" u="none" strike="noStrike" kern="1200" cap="none" spc="0" baseline="0">
        <a:solidFill>
          <a:srgbClr val="000000"/>
        </a:solidFill>
        <a:uFillTx/>
        <a:latin typeface="Aptos"/>
      </a:defRPr>
    </a:lvl4pPr>
    <a:lvl5pPr marL="2081366" marR="0" lvl="4" indent="0" algn="l" defTabSz="1040687" rtl="0" fontAlgn="auto" hangingPunct="1">
      <a:lnSpc>
        <a:spcPct val="100000"/>
      </a:lnSpc>
      <a:spcBef>
        <a:spcPts val="0"/>
      </a:spcBef>
      <a:spcAft>
        <a:spcPts val="0"/>
      </a:spcAft>
      <a:buNone/>
      <a:tabLst/>
      <a:defRPr lang="en-US" sz="1365"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8C5046-65AE-B978-6002-0CEB6B3D6C2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28254C-6DAC-1F74-446D-84AF3AF33050}"/>
              </a:ext>
            </a:extLst>
          </p:cNvPr>
          <p:cNvSpPr txBox="1">
            <a:spLocks noGrp="1"/>
          </p:cNvSpPr>
          <p:nvPr>
            <p:ph type="body" sz="quarter" idx="1"/>
          </p:nvPr>
        </p:nvSpPr>
        <p:spPr/>
        <p:txBody>
          <a:bodyPr/>
          <a:lstStyle/>
          <a:p>
            <a:endParaRPr lang="en-AU"/>
          </a:p>
        </p:txBody>
      </p:sp>
      <p:sp>
        <p:nvSpPr>
          <p:cNvPr id="4" name="Slide Number Placeholder 3">
            <a:extLst>
              <a:ext uri="{FF2B5EF4-FFF2-40B4-BE49-F238E27FC236}">
                <a16:creationId xmlns:a16="http://schemas.microsoft.com/office/drawing/2014/main" id="{38D6F1BC-83F4-659E-FC3F-0727D55E0E70}"/>
              </a:ext>
            </a:extLst>
          </p:cNvPr>
          <p:cNvSpPr txBox="1">
            <a:spLocks noGrp="1"/>
          </p:cNvSpPr>
          <p:nvPr>
            <p:ph type="sldNum" sz="quarter" idx="8"/>
          </p:nvPr>
        </p:nvSpPr>
        <p:spPr/>
        <p:txBody>
          <a:bodyPr/>
          <a:lstStyle/>
          <a:p>
            <a:pPr lvl="0"/>
            <a:fld id="{062C16CA-5C0A-402C-9B47-0A3B08D10935}" type="slidenum">
              <a:t>2</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5372E-9557-71DE-5640-0A9B7BFECBCB}"/>
              </a:ext>
            </a:extLst>
          </p:cNvPr>
          <p:cNvSpPr txBox="1">
            <a:spLocks noGrp="1"/>
          </p:cNvSpPr>
          <p:nvPr>
            <p:ph type="ctrTitle"/>
          </p:nvPr>
        </p:nvSpPr>
        <p:spPr>
          <a:xfrm>
            <a:off x="960120" y="1571304"/>
            <a:ext cx="10881360" cy="3342644"/>
          </a:xfrm>
        </p:spPr>
        <p:txBody>
          <a:bodyPr anchor="b" anchorCtr="1"/>
          <a:lstStyle>
            <a:lvl1pPr algn="ctr">
              <a:defRPr sz="8400"/>
            </a:lvl1pPr>
          </a:lstStyle>
          <a:p>
            <a:pPr lvl="0"/>
            <a:r>
              <a:rPr lang="en-US"/>
              <a:t>Click to edit Master title style</a:t>
            </a:r>
          </a:p>
        </p:txBody>
      </p:sp>
      <p:sp>
        <p:nvSpPr>
          <p:cNvPr id="3" name="Subtitle 2">
            <a:extLst>
              <a:ext uri="{FF2B5EF4-FFF2-40B4-BE49-F238E27FC236}">
                <a16:creationId xmlns:a16="http://schemas.microsoft.com/office/drawing/2014/main" id="{05563093-76D6-B369-C1CF-47208B9363B4}"/>
              </a:ext>
            </a:extLst>
          </p:cNvPr>
          <p:cNvSpPr txBox="1">
            <a:spLocks noGrp="1"/>
          </p:cNvSpPr>
          <p:nvPr>
            <p:ph type="subTitle" idx="1"/>
          </p:nvPr>
        </p:nvSpPr>
        <p:spPr>
          <a:xfrm>
            <a:off x="1600200" y="5042851"/>
            <a:ext cx="9601200" cy="2318068"/>
          </a:xfrm>
        </p:spPr>
        <p:txBody>
          <a:bodyPr anchorCtr="1"/>
          <a:lstStyle>
            <a:lvl1pPr marL="0" indent="0" algn="ctr">
              <a:buNone/>
              <a:defRPr sz="3360"/>
            </a:lvl1pPr>
          </a:lstStyle>
          <a:p>
            <a:pPr lvl="0"/>
            <a:r>
              <a:rPr lang="en-US"/>
              <a:t>Click to edit Master subtitle style</a:t>
            </a:r>
          </a:p>
        </p:txBody>
      </p:sp>
      <p:sp>
        <p:nvSpPr>
          <p:cNvPr id="4" name="Date Placeholder 3">
            <a:extLst>
              <a:ext uri="{FF2B5EF4-FFF2-40B4-BE49-F238E27FC236}">
                <a16:creationId xmlns:a16="http://schemas.microsoft.com/office/drawing/2014/main" id="{9FEDC066-54E2-E475-AC01-21AD157A7CE2}"/>
              </a:ext>
            </a:extLst>
          </p:cNvPr>
          <p:cNvSpPr txBox="1">
            <a:spLocks noGrp="1"/>
          </p:cNvSpPr>
          <p:nvPr>
            <p:ph type="dt" sz="half" idx="7"/>
          </p:nvPr>
        </p:nvSpPr>
        <p:spPr/>
        <p:txBody>
          <a:bodyPr/>
          <a:lstStyle>
            <a:lvl1pPr>
              <a:defRPr/>
            </a:lvl1pPr>
          </a:lstStyle>
          <a:p>
            <a:pPr lvl="0"/>
            <a:fld id="{81F5A492-D4FF-447F-BA16-4195C45C5EEB}" type="datetime1">
              <a:rPr lang="en-AU"/>
              <a:pPr lvl="0"/>
              <a:t>29/07/2025</a:t>
            </a:fld>
            <a:endParaRPr lang="en-AU"/>
          </a:p>
        </p:txBody>
      </p:sp>
      <p:sp>
        <p:nvSpPr>
          <p:cNvPr id="5" name="Footer Placeholder 4">
            <a:extLst>
              <a:ext uri="{FF2B5EF4-FFF2-40B4-BE49-F238E27FC236}">
                <a16:creationId xmlns:a16="http://schemas.microsoft.com/office/drawing/2014/main" id="{5A56718D-4C6F-0027-2361-8A433203DA75}"/>
              </a:ext>
            </a:extLst>
          </p:cNvPr>
          <p:cNvSpPr txBox="1">
            <a:spLocks noGrp="1"/>
          </p:cNvSpPr>
          <p:nvPr>
            <p:ph type="ftr" sz="quarter" idx="9"/>
          </p:nvPr>
        </p:nvSpPr>
        <p:spPr/>
        <p:txBody>
          <a:bodyPr/>
          <a:lstStyle>
            <a:lvl1pPr>
              <a:defRPr/>
            </a:lvl1pPr>
          </a:lstStyle>
          <a:p>
            <a:pPr lvl="0"/>
            <a:endParaRPr lang="en-AU"/>
          </a:p>
        </p:txBody>
      </p:sp>
      <p:sp>
        <p:nvSpPr>
          <p:cNvPr id="6" name="Slide Number Placeholder 5">
            <a:extLst>
              <a:ext uri="{FF2B5EF4-FFF2-40B4-BE49-F238E27FC236}">
                <a16:creationId xmlns:a16="http://schemas.microsoft.com/office/drawing/2014/main" id="{B95CF0EC-42CB-74C7-8556-604FD9834488}"/>
              </a:ext>
            </a:extLst>
          </p:cNvPr>
          <p:cNvSpPr txBox="1">
            <a:spLocks noGrp="1"/>
          </p:cNvSpPr>
          <p:nvPr>
            <p:ph type="sldNum" sz="quarter" idx="8"/>
          </p:nvPr>
        </p:nvSpPr>
        <p:spPr/>
        <p:txBody>
          <a:bodyPr/>
          <a:lstStyle>
            <a:lvl1pPr>
              <a:defRPr/>
            </a:lvl1pPr>
          </a:lstStyle>
          <a:p>
            <a:pPr lvl="0"/>
            <a:fld id="{4D959D16-2879-4F23-A567-4D3358C01408}" type="slidenum">
              <a:t>‹#›</a:t>
            </a:fld>
            <a:endParaRPr lang="en-AU"/>
          </a:p>
        </p:txBody>
      </p:sp>
    </p:spTree>
    <p:extLst>
      <p:ext uri="{BB962C8B-B14F-4D97-AF65-F5344CB8AC3E}">
        <p14:creationId xmlns:p14="http://schemas.microsoft.com/office/powerpoint/2010/main" val="98281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85FBE-F748-D74B-7C47-384C1B7E733A}"/>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1026762F-2CC1-DF9A-1463-61C4CEFAB20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04959A-4E41-87FD-B7E8-6288CF8474A6}"/>
              </a:ext>
            </a:extLst>
          </p:cNvPr>
          <p:cNvSpPr txBox="1">
            <a:spLocks noGrp="1"/>
          </p:cNvSpPr>
          <p:nvPr>
            <p:ph type="dt" sz="half" idx="7"/>
          </p:nvPr>
        </p:nvSpPr>
        <p:spPr/>
        <p:txBody>
          <a:bodyPr/>
          <a:lstStyle>
            <a:lvl1pPr>
              <a:defRPr/>
            </a:lvl1pPr>
          </a:lstStyle>
          <a:p>
            <a:pPr lvl="0"/>
            <a:fld id="{7A2D9E1E-C55C-4244-81B2-2FCC69A91FE8}" type="datetime1">
              <a:rPr lang="en-AU"/>
              <a:pPr lvl="0"/>
              <a:t>29/07/2025</a:t>
            </a:fld>
            <a:endParaRPr lang="en-AU"/>
          </a:p>
        </p:txBody>
      </p:sp>
      <p:sp>
        <p:nvSpPr>
          <p:cNvPr id="5" name="Footer Placeholder 4">
            <a:extLst>
              <a:ext uri="{FF2B5EF4-FFF2-40B4-BE49-F238E27FC236}">
                <a16:creationId xmlns:a16="http://schemas.microsoft.com/office/drawing/2014/main" id="{3BB22EEA-7417-051B-A2D2-AC6B9E3DE52B}"/>
              </a:ext>
            </a:extLst>
          </p:cNvPr>
          <p:cNvSpPr txBox="1">
            <a:spLocks noGrp="1"/>
          </p:cNvSpPr>
          <p:nvPr>
            <p:ph type="ftr" sz="quarter" idx="9"/>
          </p:nvPr>
        </p:nvSpPr>
        <p:spPr/>
        <p:txBody>
          <a:bodyPr/>
          <a:lstStyle>
            <a:lvl1pPr>
              <a:defRPr/>
            </a:lvl1pPr>
          </a:lstStyle>
          <a:p>
            <a:pPr lvl="0"/>
            <a:endParaRPr lang="en-AU"/>
          </a:p>
        </p:txBody>
      </p:sp>
      <p:sp>
        <p:nvSpPr>
          <p:cNvPr id="6" name="Slide Number Placeholder 5">
            <a:extLst>
              <a:ext uri="{FF2B5EF4-FFF2-40B4-BE49-F238E27FC236}">
                <a16:creationId xmlns:a16="http://schemas.microsoft.com/office/drawing/2014/main" id="{721257FF-FF65-67DA-8CA9-98B8C66B232D}"/>
              </a:ext>
            </a:extLst>
          </p:cNvPr>
          <p:cNvSpPr txBox="1">
            <a:spLocks noGrp="1"/>
          </p:cNvSpPr>
          <p:nvPr>
            <p:ph type="sldNum" sz="quarter" idx="8"/>
          </p:nvPr>
        </p:nvSpPr>
        <p:spPr/>
        <p:txBody>
          <a:bodyPr/>
          <a:lstStyle>
            <a:lvl1pPr>
              <a:defRPr/>
            </a:lvl1pPr>
          </a:lstStyle>
          <a:p>
            <a:pPr lvl="0"/>
            <a:fld id="{70F22469-B380-4C68-A1DD-50605A0CE7A7}" type="slidenum">
              <a:t>‹#›</a:t>
            </a:fld>
            <a:endParaRPr lang="en-AU"/>
          </a:p>
        </p:txBody>
      </p:sp>
    </p:spTree>
    <p:extLst>
      <p:ext uri="{BB962C8B-B14F-4D97-AF65-F5344CB8AC3E}">
        <p14:creationId xmlns:p14="http://schemas.microsoft.com/office/powerpoint/2010/main" val="3658549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F4E77E-773F-805C-4CB0-3996DFD67564}"/>
              </a:ext>
            </a:extLst>
          </p:cNvPr>
          <p:cNvSpPr txBox="1">
            <a:spLocks noGrp="1"/>
          </p:cNvSpPr>
          <p:nvPr>
            <p:ph type="title" orient="vert"/>
          </p:nvPr>
        </p:nvSpPr>
        <p:spPr>
          <a:xfrm>
            <a:off x="9161144" y="511177"/>
            <a:ext cx="2760345" cy="8136568"/>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57C72A25-E437-375A-0823-9B2257496DB3}"/>
              </a:ext>
            </a:extLst>
          </p:cNvPr>
          <p:cNvSpPr txBox="1">
            <a:spLocks noGrp="1"/>
          </p:cNvSpPr>
          <p:nvPr>
            <p:ph type="body" orient="vert" idx="1"/>
          </p:nvPr>
        </p:nvSpPr>
        <p:spPr>
          <a:xfrm>
            <a:off x="880110" y="511177"/>
            <a:ext cx="8121015" cy="8136568"/>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5AD02D-C7D5-A9A6-A0C1-FD0513BD7F26}"/>
              </a:ext>
            </a:extLst>
          </p:cNvPr>
          <p:cNvSpPr txBox="1">
            <a:spLocks noGrp="1"/>
          </p:cNvSpPr>
          <p:nvPr>
            <p:ph type="dt" sz="half" idx="7"/>
          </p:nvPr>
        </p:nvSpPr>
        <p:spPr/>
        <p:txBody>
          <a:bodyPr/>
          <a:lstStyle>
            <a:lvl1pPr>
              <a:defRPr/>
            </a:lvl1pPr>
          </a:lstStyle>
          <a:p>
            <a:pPr lvl="0"/>
            <a:fld id="{03462F91-4E5A-47B2-8CAE-AC683EF7747C}" type="datetime1">
              <a:rPr lang="en-AU"/>
              <a:pPr lvl="0"/>
              <a:t>29/07/2025</a:t>
            </a:fld>
            <a:endParaRPr lang="en-AU"/>
          </a:p>
        </p:txBody>
      </p:sp>
      <p:sp>
        <p:nvSpPr>
          <p:cNvPr id="5" name="Footer Placeholder 4">
            <a:extLst>
              <a:ext uri="{FF2B5EF4-FFF2-40B4-BE49-F238E27FC236}">
                <a16:creationId xmlns:a16="http://schemas.microsoft.com/office/drawing/2014/main" id="{653D564F-C008-241C-88B1-B8CC0E69D105}"/>
              </a:ext>
            </a:extLst>
          </p:cNvPr>
          <p:cNvSpPr txBox="1">
            <a:spLocks noGrp="1"/>
          </p:cNvSpPr>
          <p:nvPr>
            <p:ph type="ftr" sz="quarter" idx="9"/>
          </p:nvPr>
        </p:nvSpPr>
        <p:spPr/>
        <p:txBody>
          <a:bodyPr/>
          <a:lstStyle>
            <a:lvl1pPr>
              <a:defRPr/>
            </a:lvl1pPr>
          </a:lstStyle>
          <a:p>
            <a:pPr lvl="0"/>
            <a:endParaRPr lang="en-AU"/>
          </a:p>
        </p:txBody>
      </p:sp>
      <p:sp>
        <p:nvSpPr>
          <p:cNvPr id="6" name="Slide Number Placeholder 5">
            <a:extLst>
              <a:ext uri="{FF2B5EF4-FFF2-40B4-BE49-F238E27FC236}">
                <a16:creationId xmlns:a16="http://schemas.microsoft.com/office/drawing/2014/main" id="{A3C463F9-7ACC-BFCD-198F-879058A83073}"/>
              </a:ext>
            </a:extLst>
          </p:cNvPr>
          <p:cNvSpPr txBox="1">
            <a:spLocks noGrp="1"/>
          </p:cNvSpPr>
          <p:nvPr>
            <p:ph type="sldNum" sz="quarter" idx="8"/>
          </p:nvPr>
        </p:nvSpPr>
        <p:spPr/>
        <p:txBody>
          <a:bodyPr/>
          <a:lstStyle>
            <a:lvl1pPr>
              <a:defRPr/>
            </a:lvl1pPr>
          </a:lstStyle>
          <a:p>
            <a:pPr lvl="0"/>
            <a:fld id="{6E8F3400-19B2-4B58-A70C-38FBD904FF80}" type="slidenum">
              <a:t>‹#›</a:t>
            </a:fld>
            <a:endParaRPr lang="en-AU"/>
          </a:p>
        </p:txBody>
      </p:sp>
    </p:spTree>
    <p:extLst>
      <p:ext uri="{BB962C8B-B14F-4D97-AF65-F5344CB8AC3E}">
        <p14:creationId xmlns:p14="http://schemas.microsoft.com/office/powerpoint/2010/main" val="4087447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08F4263D-B848-F7F5-AC22-1AB26C003A89}"/>
              </a:ext>
            </a:extLst>
          </p:cNvPr>
          <p:cNvSpPr txBox="1">
            <a:spLocks noGrp="1"/>
          </p:cNvSpPr>
          <p:nvPr>
            <p:ph idx="4294967295"/>
          </p:nvPr>
        </p:nvSpPr>
        <p:spPr>
          <a:xfrm>
            <a:off x="72466" y="120783"/>
            <a:ext cx="12590254" cy="931135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20465141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A2B93-FD26-6A3A-E036-4270F8E8C93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7E83348F-874E-5F24-CA00-461E408F4B49}"/>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91F72A-B6AC-7768-5AA9-3E2CE6605633}"/>
              </a:ext>
            </a:extLst>
          </p:cNvPr>
          <p:cNvSpPr txBox="1">
            <a:spLocks noGrp="1"/>
          </p:cNvSpPr>
          <p:nvPr>
            <p:ph type="dt" sz="half" idx="7"/>
          </p:nvPr>
        </p:nvSpPr>
        <p:spPr/>
        <p:txBody>
          <a:bodyPr/>
          <a:lstStyle>
            <a:lvl1pPr>
              <a:defRPr/>
            </a:lvl1pPr>
          </a:lstStyle>
          <a:p>
            <a:pPr lvl="0"/>
            <a:fld id="{6B7B45BF-7A46-46B0-9F42-732B2909DA1F}" type="datetime1">
              <a:rPr lang="en-AU"/>
              <a:pPr lvl="0"/>
              <a:t>29/07/2025</a:t>
            </a:fld>
            <a:endParaRPr lang="en-AU"/>
          </a:p>
        </p:txBody>
      </p:sp>
      <p:sp>
        <p:nvSpPr>
          <p:cNvPr id="5" name="Footer Placeholder 4">
            <a:extLst>
              <a:ext uri="{FF2B5EF4-FFF2-40B4-BE49-F238E27FC236}">
                <a16:creationId xmlns:a16="http://schemas.microsoft.com/office/drawing/2014/main" id="{AD46EA77-0FD2-BA07-29DD-8855D72CEB0E}"/>
              </a:ext>
            </a:extLst>
          </p:cNvPr>
          <p:cNvSpPr txBox="1">
            <a:spLocks noGrp="1"/>
          </p:cNvSpPr>
          <p:nvPr>
            <p:ph type="ftr" sz="quarter" idx="9"/>
          </p:nvPr>
        </p:nvSpPr>
        <p:spPr/>
        <p:txBody>
          <a:bodyPr/>
          <a:lstStyle>
            <a:lvl1pPr>
              <a:defRPr/>
            </a:lvl1pPr>
          </a:lstStyle>
          <a:p>
            <a:pPr lvl="0"/>
            <a:endParaRPr lang="en-AU"/>
          </a:p>
        </p:txBody>
      </p:sp>
      <p:sp>
        <p:nvSpPr>
          <p:cNvPr id="6" name="Slide Number Placeholder 5">
            <a:extLst>
              <a:ext uri="{FF2B5EF4-FFF2-40B4-BE49-F238E27FC236}">
                <a16:creationId xmlns:a16="http://schemas.microsoft.com/office/drawing/2014/main" id="{9BCCB83E-FBF6-F06D-B00D-EAE41668F60F}"/>
              </a:ext>
            </a:extLst>
          </p:cNvPr>
          <p:cNvSpPr txBox="1">
            <a:spLocks noGrp="1"/>
          </p:cNvSpPr>
          <p:nvPr>
            <p:ph type="sldNum" sz="quarter" idx="8"/>
          </p:nvPr>
        </p:nvSpPr>
        <p:spPr/>
        <p:txBody>
          <a:bodyPr/>
          <a:lstStyle>
            <a:lvl1pPr>
              <a:defRPr/>
            </a:lvl1pPr>
          </a:lstStyle>
          <a:p>
            <a:pPr lvl="0"/>
            <a:fld id="{01A4321F-9686-4057-ABD2-04219C01D303}" type="slidenum">
              <a:t>‹#›</a:t>
            </a:fld>
            <a:endParaRPr lang="en-AU"/>
          </a:p>
        </p:txBody>
      </p:sp>
    </p:spTree>
    <p:extLst>
      <p:ext uri="{BB962C8B-B14F-4D97-AF65-F5344CB8AC3E}">
        <p14:creationId xmlns:p14="http://schemas.microsoft.com/office/powerpoint/2010/main" val="372686126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7C3F2-0533-DA0D-6F18-CBCCED464E33}"/>
              </a:ext>
            </a:extLst>
          </p:cNvPr>
          <p:cNvSpPr txBox="1">
            <a:spLocks noGrp="1"/>
          </p:cNvSpPr>
          <p:nvPr>
            <p:ph type="title"/>
          </p:nvPr>
        </p:nvSpPr>
        <p:spPr>
          <a:xfrm>
            <a:off x="873444" y="2393634"/>
            <a:ext cx="11041380" cy="3993834"/>
          </a:xfrm>
        </p:spPr>
        <p:txBody>
          <a:bodyPr anchor="b"/>
          <a:lstStyle>
            <a:lvl1pPr>
              <a:defRPr sz="8400"/>
            </a:lvl1pPr>
          </a:lstStyle>
          <a:p>
            <a:pPr lvl="0"/>
            <a:r>
              <a:rPr lang="en-US"/>
              <a:t>Click to edit Master title style</a:t>
            </a:r>
          </a:p>
        </p:txBody>
      </p:sp>
      <p:sp>
        <p:nvSpPr>
          <p:cNvPr id="3" name="Text Placeholder 2">
            <a:extLst>
              <a:ext uri="{FF2B5EF4-FFF2-40B4-BE49-F238E27FC236}">
                <a16:creationId xmlns:a16="http://schemas.microsoft.com/office/drawing/2014/main" id="{7365C1B7-EF3F-DADD-B05E-A036A22CD52B}"/>
              </a:ext>
            </a:extLst>
          </p:cNvPr>
          <p:cNvSpPr txBox="1">
            <a:spLocks noGrp="1"/>
          </p:cNvSpPr>
          <p:nvPr>
            <p:ph type="body" idx="1"/>
          </p:nvPr>
        </p:nvSpPr>
        <p:spPr>
          <a:xfrm>
            <a:off x="873444" y="6425251"/>
            <a:ext cx="11041380" cy="2100257"/>
          </a:xfrm>
        </p:spPr>
        <p:txBody>
          <a:bodyPr/>
          <a:lstStyle>
            <a:lvl1pPr marL="0" indent="0">
              <a:buNone/>
              <a:defRPr sz="3360">
                <a:solidFill>
                  <a:srgbClr val="767676"/>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534F2B8B-F436-4C24-06B0-250DF3151A27}"/>
              </a:ext>
            </a:extLst>
          </p:cNvPr>
          <p:cNvSpPr txBox="1">
            <a:spLocks noGrp="1"/>
          </p:cNvSpPr>
          <p:nvPr>
            <p:ph type="dt" sz="half" idx="7"/>
          </p:nvPr>
        </p:nvSpPr>
        <p:spPr/>
        <p:txBody>
          <a:bodyPr/>
          <a:lstStyle>
            <a:lvl1pPr>
              <a:defRPr/>
            </a:lvl1pPr>
          </a:lstStyle>
          <a:p>
            <a:pPr lvl="0"/>
            <a:fld id="{185DED7E-8238-4AD7-835B-8931D5DD872B}" type="datetime1">
              <a:rPr lang="en-AU"/>
              <a:pPr lvl="0"/>
              <a:t>29/07/2025</a:t>
            </a:fld>
            <a:endParaRPr lang="en-AU"/>
          </a:p>
        </p:txBody>
      </p:sp>
      <p:sp>
        <p:nvSpPr>
          <p:cNvPr id="5" name="Footer Placeholder 4">
            <a:extLst>
              <a:ext uri="{FF2B5EF4-FFF2-40B4-BE49-F238E27FC236}">
                <a16:creationId xmlns:a16="http://schemas.microsoft.com/office/drawing/2014/main" id="{4739F9E1-DF74-62A6-D123-86C3B4EB0880}"/>
              </a:ext>
            </a:extLst>
          </p:cNvPr>
          <p:cNvSpPr txBox="1">
            <a:spLocks noGrp="1"/>
          </p:cNvSpPr>
          <p:nvPr>
            <p:ph type="ftr" sz="quarter" idx="9"/>
          </p:nvPr>
        </p:nvSpPr>
        <p:spPr/>
        <p:txBody>
          <a:bodyPr/>
          <a:lstStyle>
            <a:lvl1pPr>
              <a:defRPr/>
            </a:lvl1pPr>
          </a:lstStyle>
          <a:p>
            <a:pPr lvl="0"/>
            <a:endParaRPr lang="en-AU"/>
          </a:p>
        </p:txBody>
      </p:sp>
      <p:sp>
        <p:nvSpPr>
          <p:cNvPr id="6" name="Slide Number Placeholder 5">
            <a:extLst>
              <a:ext uri="{FF2B5EF4-FFF2-40B4-BE49-F238E27FC236}">
                <a16:creationId xmlns:a16="http://schemas.microsoft.com/office/drawing/2014/main" id="{98BC6602-E3BB-27D3-6C20-0DD480DF12BF}"/>
              </a:ext>
            </a:extLst>
          </p:cNvPr>
          <p:cNvSpPr txBox="1">
            <a:spLocks noGrp="1"/>
          </p:cNvSpPr>
          <p:nvPr>
            <p:ph type="sldNum" sz="quarter" idx="8"/>
          </p:nvPr>
        </p:nvSpPr>
        <p:spPr/>
        <p:txBody>
          <a:bodyPr/>
          <a:lstStyle>
            <a:lvl1pPr>
              <a:defRPr/>
            </a:lvl1pPr>
          </a:lstStyle>
          <a:p>
            <a:pPr lvl="0"/>
            <a:fld id="{1F24BC43-4CF4-40F3-9AB7-3DA99C46AB5C}" type="slidenum">
              <a:t>‹#›</a:t>
            </a:fld>
            <a:endParaRPr lang="en-AU"/>
          </a:p>
        </p:txBody>
      </p:sp>
    </p:spTree>
    <p:extLst>
      <p:ext uri="{BB962C8B-B14F-4D97-AF65-F5344CB8AC3E}">
        <p14:creationId xmlns:p14="http://schemas.microsoft.com/office/powerpoint/2010/main" val="407677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15D4D-C532-7FE4-D6DC-6CB5585B9564}"/>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4DD21D9D-F66F-6873-5D80-FB37AF21A22E}"/>
              </a:ext>
            </a:extLst>
          </p:cNvPr>
          <p:cNvSpPr txBox="1">
            <a:spLocks noGrp="1"/>
          </p:cNvSpPr>
          <p:nvPr>
            <p:ph idx="1"/>
          </p:nvPr>
        </p:nvSpPr>
        <p:spPr>
          <a:xfrm>
            <a:off x="880110" y="2555876"/>
            <a:ext cx="5440680" cy="609186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7CC455-959C-2E69-B297-C21DA9226E37}"/>
              </a:ext>
            </a:extLst>
          </p:cNvPr>
          <p:cNvSpPr txBox="1">
            <a:spLocks noGrp="1"/>
          </p:cNvSpPr>
          <p:nvPr>
            <p:ph idx="2"/>
          </p:nvPr>
        </p:nvSpPr>
        <p:spPr>
          <a:xfrm>
            <a:off x="6480809" y="2555876"/>
            <a:ext cx="5440680" cy="6091869"/>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9AD66A-483C-DE05-8BAF-F43EB7BA6293}"/>
              </a:ext>
            </a:extLst>
          </p:cNvPr>
          <p:cNvSpPr txBox="1">
            <a:spLocks noGrp="1"/>
          </p:cNvSpPr>
          <p:nvPr>
            <p:ph type="dt" sz="half" idx="7"/>
          </p:nvPr>
        </p:nvSpPr>
        <p:spPr/>
        <p:txBody>
          <a:bodyPr/>
          <a:lstStyle>
            <a:lvl1pPr>
              <a:defRPr/>
            </a:lvl1pPr>
          </a:lstStyle>
          <a:p>
            <a:pPr lvl="0"/>
            <a:fld id="{AAC43811-6458-4E8B-B379-1FFF9969D7CB}" type="datetime1">
              <a:rPr lang="en-AU"/>
              <a:pPr lvl="0"/>
              <a:t>29/07/2025</a:t>
            </a:fld>
            <a:endParaRPr lang="en-AU"/>
          </a:p>
        </p:txBody>
      </p:sp>
      <p:sp>
        <p:nvSpPr>
          <p:cNvPr id="6" name="Footer Placeholder 5">
            <a:extLst>
              <a:ext uri="{FF2B5EF4-FFF2-40B4-BE49-F238E27FC236}">
                <a16:creationId xmlns:a16="http://schemas.microsoft.com/office/drawing/2014/main" id="{EC9AA522-002E-CFC3-D30E-475F0410590B}"/>
              </a:ext>
            </a:extLst>
          </p:cNvPr>
          <p:cNvSpPr txBox="1">
            <a:spLocks noGrp="1"/>
          </p:cNvSpPr>
          <p:nvPr>
            <p:ph type="ftr" sz="quarter" idx="9"/>
          </p:nvPr>
        </p:nvSpPr>
        <p:spPr/>
        <p:txBody>
          <a:bodyPr/>
          <a:lstStyle>
            <a:lvl1pPr>
              <a:defRPr/>
            </a:lvl1pPr>
          </a:lstStyle>
          <a:p>
            <a:pPr lvl="0"/>
            <a:endParaRPr lang="en-AU"/>
          </a:p>
        </p:txBody>
      </p:sp>
      <p:sp>
        <p:nvSpPr>
          <p:cNvPr id="7" name="Slide Number Placeholder 6">
            <a:extLst>
              <a:ext uri="{FF2B5EF4-FFF2-40B4-BE49-F238E27FC236}">
                <a16:creationId xmlns:a16="http://schemas.microsoft.com/office/drawing/2014/main" id="{925B4553-66DF-53A5-247B-D99FCD6FA950}"/>
              </a:ext>
            </a:extLst>
          </p:cNvPr>
          <p:cNvSpPr txBox="1">
            <a:spLocks noGrp="1"/>
          </p:cNvSpPr>
          <p:nvPr>
            <p:ph type="sldNum" sz="quarter" idx="8"/>
          </p:nvPr>
        </p:nvSpPr>
        <p:spPr/>
        <p:txBody>
          <a:bodyPr/>
          <a:lstStyle>
            <a:lvl1pPr>
              <a:defRPr/>
            </a:lvl1pPr>
          </a:lstStyle>
          <a:p>
            <a:pPr lvl="0"/>
            <a:fld id="{FD71604A-BAC0-42F7-82F6-E3DB7C6BB48D}" type="slidenum">
              <a:t>‹#›</a:t>
            </a:fld>
            <a:endParaRPr lang="en-AU"/>
          </a:p>
        </p:txBody>
      </p:sp>
    </p:spTree>
    <p:extLst>
      <p:ext uri="{BB962C8B-B14F-4D97-AF65-F5344CB8AC3E}">
        <p14:creationId xmlns:p14="http://schemas.microsoft.com/office/powerpoint/2010/main" val="193379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1203C-DD62-43E4-59AE-717B24A7A032}"/>
              </a:ext>
            </a:extLst>
          </p:cNvPr>
          <p:cNvSpPr txBox="1">
            <a:spLocks noGrp="1"/>
          </p:cNvSpPr>
          <p:nvPr>
            <p:ph type="title"/>
          </p:nvPr>
        </p:nvSpPr>
        <p:spPr>
          <a:xfrm>
            <a:off x="881774" y="511177"/>
            <a:ext cx="11041380" cy="1855783"/>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E29EDEE6-623F-2DA4-4DE8-FB8CBE2F2CD6}"/>
              </a:ext>
            </a:extLst>
          </p:cNvPr>
          <p:cNvSpPr txBox="1">
            <a:spLocks noGrp="1"/>
          </p:cNvSpPr>
          <p:nvPr>
            <p:ph type="body" idx="1"/>
          </p:nvPr>
        </p:nvSpPr>
        <p:spPr>
          <a:xfrm>
            <a:off x="881783" y="2353629"/>
            <a:ext cx="5415680" cy="1153479"/>
          </a:xfrm>
        </p:spPr>
        <p:txBody>
          <a:bodyPr anchor="b"/>
          <a:lstStyle>
            <a:lvl1pPr marL="0" indent="0">
              <a:buNone/>
              <a:defRPr sz="3360" b="1"/>
            </a:lvl1pPr>
          </a:lstStyle>
          <a:p>
            <a:pPr lvl="0"/>
            <a:r>
              <a:rPr lang="en-US"/>
              <a:t>Click to edit Master text styles</a:t>
            </a:r>
          </a:p>
        </p:txBody>
      </p:sp>
      <p:sp>
        <p:nvSpPr>
          <p:cNvPr id="4" name="Content Placeholder 3">
            <a:extLst>
              <a:ext uri="{FF2B5EF4-FFF2-40B4-BE49-F238E27FC236}">
                <a16:creationId xmlns:a16="http://schemas.microsoft.com/office/drawing/2014/main" id="{6A7F7C7C-34B1-34C4-59CD-D147103A4C05}"/>
              </a:ext>
            </a:extLst>
          </p:cNvPr>
          <p:cNvSpPr txBox="1">
            <a:spLocks noGrp="1"/>
          </p:cNvSpPr>
          <p:nvPr>
            <p:ph idx="2"/>
          </p:nvPr>
        </p:nvSpPr>
        <p:spPr>
          <a:xfrm>
            <a:off x="881783" y="3507108"/>
            <a:ext cx="5415680" cy="515842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73EB96-2897-C996-0AA4-887F82EC8A4D}"/>
              </a:ext>
            </a:extLst>
          </p:cNvPr>
          <p:cNvSpPr txBox="1">
            <a:spLocks noGrp="1"/>
          </p:cNvSpPr>
          <p:nvPr>
            <p:ph type="body" idx="3"/>
          </p:nvPr>
        </p:nvSpPr>
        <p:spPr>
          <a:xfrm>
            <a:off x="6480809" y="2353629"/>
            <a:ext cx="5442344" cy="1153479"/>
          </a:xfrm>
        </p:spPr>
        <p:txBody>
          <a:bodyPr anchor="b"/>
          <a:lstStyle>
            <a:lvl1pPr marL="0" indent="0">
              <a:buNone/>
              <a:defRPr sz="3360" b="1"/>
            </a:lvl1pPr>
          </a:lstStyle>
          <a:p>
            <a:pPr lvl="0"/>
            <a:r>
              <a:rPr lang="en-US"/>
              <a:t>Click to edit Master text styles</a:t>
            </a:r>
          </a:p>
        </p:txBody>
      </p:sp>
      <p:sp>
        <p:nvSpPr>
          <p:cNvPr id="6" name="Content Placeholder 5">
            <a:extLst>
              <a:ext uri="{FF2B5EF4-FFF2-40B4-BE49-F238E27FC236}">
                <a16:creationId xmlns:a16="http://schemas.microsoft.com/office/drawing/2014/main" id="{EBE46F46-5D2E-3599-7B3E-3F1137A8EB36}"/>
              </a:ext>
            </a:extLst>
          </p:cNvPr>
          <p:cNvSpPr txBox="1">
            <a:spLocks noGrp="1"/>
          </p:cNvSpPr>
          <p:nvPr>
            <p:ph idx="4"/>
          </p:nvPr>
        </p:nvSpPr>
        <p:spPr>
          <a:xfrm>
            <a:off x="6480809" y="3507108"/>
            <a:ext cx="5442344" cy="515842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BFAE1B-4EB6-0F35-9B1E-7027AAE177ED}"/>
              </a:ext>
            </a:extLst>
          </p:cNvPr>
          <p:cNvSpPr txBox="1">
            <a:spLocks noGrp="1"/>
          </p:cNvSpPr>
          <p:nvPr>
            <p:ph type="dt" sz="half" idx="7"/>
          </p:nvPr>
        </p:nvSpPr>
        <p:spPr/>
        <p:txBody>
          <a:bodyPr/>
          <a:lstStyle>
            <a:lvl1pPr>
              <a:defRPr/>
            </a:lvl1pPr>
          </a:lstStyle>
          <a:p>
            <a:pPr lvl="0"/>
            <a:fld id="{80EE624D-C8A9-4B86-AB19-E91F7462D277}" type="datetime1">
              <a:rPr lang="en-AU"/>
              <a:pPr lvl="0"/>
              <a:t>29/07/2025</a:t>
            </a:fld>
            <a:endParaRPr lang="en-AU"/>
          </a:p>
        </p:txBody>
      </p:sp>
      <p:sp>
        <p:nvSpPr>
          <p:cNvPr id="8" name="Footer Placeholder 7">
            <a:extLst>
              <a:ext uri="{FF2B5EF4-FFF2-40B4-BE49-F238E27FC236}">
                <a16:creationId xmlns:a16="http://schemas.microsoft.com/office/drawing/2014/main" id="{337EEF66-B523-A869-F8CA-AFF02F4921E5}"/>
              </a:ext>
            </a:extLst>
          </p:cNvPr>
          <p:cNvSpPr txBox="1">
            <a:spLocks noGrp="1"/>
          </p:cNvSpPr>
          <p:nvPr>
            <p:ph type="ftr" sz="quarter" idx="9"/>
          </p:nvPr>
        </p:nvSpPr>
        <p:spPr/>
        <p:txBody>
          <a:bodyPr/>
          <a:lstStyle>
            <a:lvl1pPr>
              <a:defRPr/>
            </a:lvl1pPr>
          </a:lstStyle>
          <a:p>
            <a:pPr lvl="0"/>
            <a:endParaRPr lang="en-AU"/>
          </a:p>
        </p:txBody>
      </p:sp>
      <p:sp>
        <p:nvSpPr>
          <p:cNvPr id="9" name="Slide Number Placeholder 8">
            <a:extLst>
              <a:ext uri="{FF2B5EF4-FFF2-40B4-BE49-F238E27FC236}">
                <a16:creationId xmlns:a16="http://schemas.microsoft.com/office/drawing/2014/main" id="{BE13CCB3-DF0C-B046-B744-0D7BA5F0D714}"/>
              </a:ext>
            </a:extLst>
          </p:cNvPr>
          <p:cNvSpPr txBox="1">
            <a:spLocks noGrp="1"/>
          </p:cNvSpPr>
          <p:nvPr>
            <p:ph type="sldNum" sz="quarter" idx="8"/>
          </p:nvPr>
        </p:nvSpPr>
        <p:spPr/>
        <p:txBody>
          <a:bodyPr/>
          <a:lstStyle>
            <a:lvl1pPr>
              <a:defRPr/>
            </a:lvl1pPr>
          </a:lstStyle>
          <a:p>
            <a:pPr lvl="0"/>
            <a:fld id="{081BBD14-5D0C-4384-B127-A76019CF8937}" type="slidenum">
              <a:t>‹#›</a:t>
            </a:fld>
            <a:endParaRPr lang="en-AU"/>
          </a:p>
        </p:txBody>
      </p:sp>
    </p:spTree>
    <p:extLst>
      <p:ext uri="{BB962C8B-B14F-4D97-AF65-F5344CB8AC3E}">
        <p14:creationId xmlns:p14="http://schemas.microsoft.com/office/powerpoint/2010/main" val="1646851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F838E-7C35-56F4-9CC5-6A19530D9171}"/>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8131D624-B398-A0A6-FDC5-CD083AA3930B}"/>
              </a:ext>
            </a:extLst>
          </p:cNvPr>
          <p:cNvSpPr txBox="1">
            <a:spLocks noGrp="1"/>
          </p:cNvSpPr>
          <p:nvPr>
            <p:ph type="dt" sz="half" idx="7"/>
          </p:nvPr>
        </p:nvSpPr>
        <p:spPr/>
        <p:txBody>
          <a:bodyPr/>
          <a:lstStyle>
            <a:lvl1pPr>
              <a:defRPr/>
            </a:lvl1pPr>
          </a:lstStyle>
          <a:p>
            <a:pPr lvl="0"/>
            <a:fld id="{A31A7456-2867-48A6-8AFB-8F1A59E9C633}" type="datetime1">
              <a:rPr lang="en-AU"/>
              <a:pPr lvl="0"/>
              <a:t>29/07/2025</a:t>
            </a:fld>
            <a:endParaRPr lang="en-AU"/>
          </a:p>
        </p:txBody>
      </p:sp>
      <p:sp>
        <p:nvSpPr>
          <p:cNvPr id="4" name="Footer Placeholder 3">
            <a:extLst>
              <a:ext uri="{FF2B5EF4-FFF2-40B4-BE49-F238E27FC236}">
                <a16:creationId xmlns:a16="http://schemas.microsoft.com/office/drawing/2014/main" id="{826ED681-60B8-001E-2806-F3398FDFFC3A}"/>
              </a:ext>
            </a:extLst>
          </p:cNvPr>
          <p:cNvSpPr txBox="1">
            <a:spLocks noGrp="1"/>
          </p:cNvSpPr>
          <p:nvPr>
            <p:ph type="ftr" sz="quarter" idx="9"/>
          </p:nvPr>
        </p:nvSpPr>
        <p:spPr/>
        <p:txBody>
          <a:bodyPr/>
          <a:lstStyle>
            <a:lvl1pPr>
              <a:defRPr/>
            </a:lvl1pPr>
          </a:lstStyle>
          <a:p>
            <a:pPr lvl="0"/>
            <a:endParaRPr lang="en-AU"/>
          </a:p>
        </p:txBody>
      </p:sp>
      <p:sp>
        <p:nvSpPr>
          <p:cNvPr id="5" name="Slide Number Placeholder 4">
            <a:extLst>
              <a:ext uri="{FF2B5EF4-FFF2-40B4-BE49-F238E27FC236}">
                <a16:creationId xmlns:a16="http://schemas.microsoft.com/office/drawing/2014/main" id="{CA45CDF8-5C17-9A6C-AFA3-1E9C01F798C4}"/>
              </a:ext>
            </a:extLst>
          </p:cNvPr>
          <p:cNvSpPr txBox="1">
            <a:spLocks noGrp="1"/>
          </p:cNvSpPr>
          <p:nvPr>
            <p:ph type="sldNum" sz="quarter" idx="8"/>
          </p:nvPr>
        </p:nvSpPr>
        <p:spPr/>
        <p:txBody>
          <a:bodyPr/>
          <a:lstStyle>
            <a:lvl1pPr>
              <a:defRPr/>
            </a:lvl1pPr>
          </a:lstStyle>
          <a:p>
            <a:pPr lvl="0"/>
            <a:fld id="{E5D83D3A-C075-4796-A808-452387AEE792}" type="slidenum">
              <a:t>‹#›</a:t>
            </a:fld>
            <a:endParaRPr lang="en-AU"/>
          </a:p>
        </p:txBody>
      </p:sp>
    </p:spTree>
    <p:extLst>
      <p:ext uri="{BB962C8B-B14F-4D97-AF65-F5344CB8AC3E}">
        <p14:creationId xmlns:p14="http://schemas.microsoft.com/office/powerpoint/2010/main" val="2812351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65F91D-C737-E6A1-C8BD-A8DDCDE2AE11}"/>
              </a:ext>
            </a:extLst>
          </p:cNvPr>
          <p:cNvSpPr txBox="1">
            <a:spLocks noGrp="1"/>
          </p:cNvSpPr>
          <p:nvPr>
            <p:ph type="dt" sz="half" idx="7"/>
          </p:nvPr>
        </p:nvSpPr>
        <p:spPr/>
        <p:txBody>
          <a:bodyPr/>
          <a:lstStyle>
            <a:lvl1pPr>
              <a:defRPr/>
            </a:lvl1pPr>
          </a:lstStyle>
          <a:p>
            <a:pPr lvl="0"/>
            <a:fld id="{05A0B6B0-A3B6-46A9-A1C4-B557A9C56D3B}" type="datetime1">
              <a:rPr lang="en-AU"/>
              <a:pPr lvl="0"/>
              <a:t>29/07/2025</a:t>
            </a:fld>
            <a:endParaRPr lang="en-AU"/>
          </a:p>
        </p:txBody>
      </p:sp>
      <p:sp>
        <p:nvSpPr>
          <p:cNvPr id="3" name="Footer Placeholder 2">
            <a:extLst>
              <a:ext uri="{FF2B5EF4-FFF2-40B4-BE49-F238E27FC236}">
                <a16:creationId xmlns:a16="http://schemas.microsoft.com/office/drawing/2014/main" id="{015AB174-0D5C-74E6-6BF9-986A103213F5}"/>
              </a:ext>
            </a:extLst>
          </p:cNvPr>
          <p:cNvSpPr txBox="1">
            <a:spLocks noGrp="1"/>
          </p:cNvSpPr>
          <p:nvPr>
            <p:ph type="ftr" sz="quarter" idx="9"/>
          </p:nvPr>
        </p:nvSpPr>
        <p:spPr/>
        <p:txBody>
          <a:bodyPr/>
          <a:lstStyle>
            <a:lvl1pPr>
              <a:defRPr/>
            </a:lvl1pPr>
          </a:lstStyle>
          <a:p>
            <a:pPr lvl="0"/>
            <a:endParaRPr lang="en-AU"/>
          </a:p>
        </p:txBody>
      </p:sp>
      <p:sp>
        <p:nvSpPr>
          <p:cNvPr id="4" name="Slide Number Placeholder 3">
            <a:extLst>
              <a:ext uri="{FF2B5EF4-FFF2-40B4-BE49-F238E27FC236}">
                <a16:creationId xmlns:a16="http://schemas.microsoft.com/office/drawing/2014/main" id="{2A292882-313A-5FCA-66CC-C619E689EAC3}"/>
              </a:ext>
            </a:extLst>
          </p:cNvPr>
          <p:cNvSpPr txBox="1">
            <a:spLocks noGrp="1"/>
          </p:cNvSpPr>
          <p:nvPr>
            <p:ph type="sldNum" sz="quarter" idx="8"/>
          </p:nvPr>
        </p:nvSpPr>
        <p:spPr/>
        <p:txBody>
          <a:bodyPr/>
          <a:lstStyle>
            <a:lvl1pPr>
              <a:defRPr/>
            </a:lvl1pPr>
          </a:lstStyle>
          <a:p>
            <a:pPr lvl="0"/>
            <a:fld id="{9B372B3F-D295-49F0-91EA-B6EAF0B3B8AF}" type="slidenum">
              <a:t>‹#›</a:t>
            </a:fld>
            <a:endParaRPr lang="en-AU"/>
          </a:p>
        </p:txBody>
      </p:sp>
    </p:spTree>
    <p:extLst>
      <p:ext uri="{BB962C8B-B14F-4D97-AF65-F5344CB8AC3E}">
        <p14:creationId xmlns:p14="http://schemas.microsoft.com/office/powerpoint/2010/main" val="302859454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4EF7F-68BB-6F59-E4C0-838D04210DC8}"/>
              </a:ext>
            </a:extLst>
          </p:cNvPr>
          <p:cNvSpPr txBox="1">
            <a:spLocks noGrp="1"/>
          </p:cNvSpPr>
          <p:nvPr>
            <p:ph type="title"/>
          </p:nvPr>
        </p:nvSpPr>
        <p:spPr>
          <a:xfrm>
            <a:off x="881774" y="640080"/>
            <a:ext cx="4128845" cy="2240279"/>
          </a:xfrm>
        </p:spPr>
        <p:txBody>
          <a:bodyPr anchor="b"/>
          <a:lstStyle>
            <a:lvl1pPr>
              <a:defRPr sz="4480"/>
            </a:lvl1pPr>
          </a:lstStyle>
          <a:p>
            <a:pPr lvl="0"/>
            <a:r>
              <a:rPr lang="en-US"/>
              <a:t>Click to edit Master title style</a:t>
            </a:r>
          </a:p>
        </p:txBody>
      </p:sp>
      <p:sp>
        <p:nvSpPr>
          <p:cNvPr id="3" name="Content Placeholder 2">
            <a:extLst>
              <a:ext uri="{FF2B5EF4-FFF2-40B4-BE49-F238E27FC236}">
                <a16:creationId xmlns:a16="http://schemas.microsoft.com/office/drawing/2014/main" id="{F987A14B-D31A-1E5F-EA47-F1E0045E761A}"/>
              </a:ext>
            </a:extLst>
          </p:cNvPr>
          <p:cNvSpPr txBox="1">
            <a:spLocks noGrp="1"/>
          </p:cNvSpPr>
          <p:nvPr>
            <p:ph idx="1"/>
          </p:nvPr>
        </p:nvSpPr>
        <p:spPr>
          <a:xfrm>
            <a:off x="5442344" y="1382399"/>
            <a:ext cx="6480809" cy="6823079"/>
          </a:xfrm>
        </p:spPr>
        <p:txBody>
          <a:bodyPr/>
          <a:lstStyle>
            <a:lvl1pPr>
              <a:defRPr sz="4480"/>
            </a:lvl1pPr>
            <a:lvl2pPr>
              <a:defRPr sz="3920"/>
            </a:lvl2pPr>
            <a:lvl3pPr>
              <a:defRPr sz="3360"/>
            </a:lvl3pPr>
            <a:lvl4pPr>
              <a:defRPr sz="2800"/>
            </a:lvl4pPr>
            <a:lvl5pPr>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D9D6B4-3DF0-159E-45EC-2BB358649C0B}"/>
              </a:ext>
            </a:extLst>
          </p:cNvPr>
          <p:cNvSpPr txBox="1">
            <a:spLocks noGrp="1"/>
          </p:cNvSpPr>
          <p:nvPr>
            <p:ph type="body" idx="2"/>
          </p:nvPr>
        </p:nvSpPr>
        <p:spPr>
          <a:xfrm>
            <a:off x="881774" y="2880360"/>
            <a:ext cx="4128845" cy="5336218"/>
          </a:xfrm>
        </p:spPr>
        <p:txBody>
          <a:bodyPr/>
          <a:lstStyle>
            <a:lvl1pPr marL="0" indent="0">
              <a:buNone/>
              <a:defRPr sz="2240"/>
            </a:lvl1pPr>
          </a:lstStyle>
          <a:p>
            <a:pPr lvl="0"/>
            <a:r>
              <a:rPr lang="en-US"/>
              <a:t>Click to edit Master text styles</a:t>
            </a:r>
          </a:p>
        </p:txBody>
      </p:sp>
      <p:sp>
        <p:nvSpPr>
          <p:cNvPr id="5" name="Date Placeholder 4">
            <a:extLst>
              <a:ext uri="{FF2B5EF4-FFF2-40B4-BE49-F238E27FC236}">
                <a16:creationId xmlns:a16="http://schemas.microsoft.com/office/drawing/2014/main" id="{B1396074-E994-A669-7E38-311CE405C277}"/>
              </a:ext>
            </a:extLst>
          </p:cNvPr>
          <p:cNvSpPr txBox="1">
            <a:spLocks noGrp="1"/>
          </p:cNvSpPr>
          <p:nvPr>
            <p:ph type="dt" sz="half" idx="7"/>
          </p:nvPr>
        </p:nvSpPr>
        <p:spPr/>
        <p:txBody>
          <a:bodyPr/>
          <a:lstStyle>
            <a:lvl1pPr>
              <a:defRPr/>
            </a:lvl1pPr>
          </a:lstStyle>
          <a:p>
            <a:pPr lvl="0"/>
            <a:fld id="{97A13AB2-73FE-421B-9BB8-64BE9F98551C}" type="datetime1">
              <a:rPr lang="en-AU"/>
              <a:pPr lvl="0"/>
              <a:t>29/07/2025</a:t>
            </a:fld>
            <a:endParaRPr lang="en-AU"/>
          </a:p>
        </p:txBody>
      </p:sp>
      <p:sp>
        <p:nvSpPr>
          <p:cNvPr id="6" name="Footer Placeholder 5">
            <a:extLst>
              <a:ext uri="{FF2B5EF4-FFF2-40B4-BE49-F238E27FC236}">
                <a16:creationId xmlns:a16="http://schemas.microsoft.com/office/drawing/2014/main" id="{3BAAA343-243B-86AD-640E-66CBBA13C8A1}"/>
              </a:ext>
            </a:extLst>
          </p:cNvPr>
          <p:cNvSpPr txBox="1">
            <a:spLocks noGrp="1"/>
          </p:cNvSpPr>
          <p:nvPr>
            <p:ph type="ftr" sz="quarter" idx="9"/>
          </p:nvPr>
        </p:nvSpPr>
        <p:spPr/>
        <p:txBody>
          <a:bodyPr/>
          <a:lstStyle>
            <a:lvl1pPr>
              <a:defRPr/>
            </a:lvl1pPr>
          </a:lstStyle>
          <a:p>
            <a:pPr lvl="0"/>
            <a:endParaRPr lang="en-AU"/>
          </a:p>
        </p:txBody>
      </p:sp>
      <p:sp>
        <p:nvSpPr>
          <p:cNvPr id="7" name="Slide Number Placeholder 6">
            <a:extLst>
              <a:ext uri="{FF2B5EF4-FFF2-40B4-BE49-F238E27FC236}">
                <a16:creationId xmlns:a16="http://schemas.microsoft.com/office/drawing/2014/main" id="{60F045B8-0F5A-0B91-9CBF-2849C6B1A9AE}"/>
              </a:ext>
            </a:extLst>
          </p:cNvPr>
          <p:cNvSpPr txBox="1">
            <a:spLocks noGrp="1"/>
          </p:cNvSpPr>
          <p:nvPr>
            <p:ph type="sldNum" sz="quarter" idx="8"/>
          </p:nvPr>
        </p:nvSpPr>
        <p:spPr/>
        <p:txBody>
          <a:bodyPr/>
          <a:lstStyle>
            <a:lvl1pPr>
              <a:defRPr/>
            </a:lvl1pPr>
          </a:lstStyle>
          <a:p>
            <a:pPr lvl="0"/>
            <a:fld id="{C20CE851-2D6D-40BF-AB3A-5E1EFAE78071}" type="slidenum">
              <a:t>‹#›</a:t>
            </a:fld>
            <a:endParaRPr lang="en-AU"/>
          </a:p>
        </p:txBody>
      </p:sp>
    </p:spTree>
    <p:extLst>
      <p:ext uri="{BB962C8B-B14F-4D97-AF65-F5344CB8AC3E}">
        <p14:creationId xmlns:p14="http://schemas.microsoft.com/office/powerpoint/2010/main" val="46580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3A0F7-5EF3-303C-30F8-8665FAC800C7}"/>
              </a:ext>
            </a:extLst>
          </p:cNvPr>
          <p:cNvSpPr txBox="1">
            <a:spLocks noGrp="1"/>
          </p:cNvSpPr>
          <p:nvPr>
            <p:ph type="title"/>
          </p:nvPr>
        </p:nvSpPr>
        <p:spPr>
          <a:xfrm>
            <a:off x="881774" y="640080"/>
            <a:ext cx="4128845" cy="2240279"/>
          </a:xfrm>
        </p:spPr>
        <p:txBody>
          <a:bodyPr anchor="b"/>
          <a:lstStyle>
            <a:lvl1pPr>
              <a:defRPr sz="4480"/>
            </a:lvl1pPr>
          </a:lstStyle>
          <a:p>
            <a:pPr lvl="0"/>
            <a:r>
              <a:rPr lang="en-US"/>
              <a:t>Click to edit Master title style</a:t>
            </a:r>
          </a:p>
        </p:txBody>
      </p:sp>
      <p:sp>
        <p:nvSpPr>
          <p:cNvPr id="3" name="Picture Placeholder 2">
            <a:extLst>
              <a:ext uri="{FF2B5EF4-FFF2-40B4-BE49-F238E27FC236}">
                <a16:creationId xmlns:a16="http://schemas.microsoft.com/office/drawing/2014/main" id="{04C86D8F-779B-4A7E-C55D-905BFE00FC2A}"/>
              </a:ext>
            </a:extLst>
          </p:cNvPr>
          <p:cNvSpPr txBox="1">
            <a:spLocks noGrp="1"/>
          </p:cNvSpPr>
          <p:nvPr>
            <p:ph type="pic" idx="1"/>
          </p:nvPr>
        </p:nvSpPr>
        <p:spPr>
          <a:xfrm>
            <a:off x="5442344" y="1382399"/>
            <a:ext cx="6480809" cy="6823079"/>
          </a:xfrm>
        </p:spPr>
        <p:txBody>
          <a:bodyPr/>
          <a:lstStyle>
            <a:lvl1pPr marL="0" indent="0">
              <a:buNone/>
              <a:defRPr sz="4480"/>
            </a:lvl1pPr>
          </a:lstStyle>
          <a:p>
            <a:pPr lvl="0"/>
            <a:r>
              <a:rPr lang="en-US"/>
              <a:t>Click icon to add picture</a:t>
            </a:r>
          </a:p>
        </p:txBody>
      </p:sp>
      <p:sp>
        <p:nvSpPr>
          <p:cNvPr id="4" name="Text Placeholder 3">
            <a:extLst>
              <a:ext uri="{FF2B5EF4-FFF2-40B4-BE49-F238E27FC236}">
                <a16:creationId xmlns:a16="http://schemas.microsoft.com/office/drawing/2014/main" id="{864259A5-3991-C20B-23D6-C341A0ACAA4C}"/>
              </a:ext>
            </a:extLst>
          </p:cNvPr>
          <p:cNvSpPr txBox="1">
            <a:spLocks noGrp="1"/>
          </p:cNvSpPr>
          <p:nvPr>
            <p:ph type="body" idx="2"/>
          </p:nvPr>
        </p:nvSpPr>
        <p:spPr>
          <a:xfrm>
            <a:off x="881774" y="2880360"/>
            <a:ext cx="4128845" cy="5336218"/>
          </a:xfrm>
        </p:spPr>
        <p:txBody>
          <a:bodyPr/>
          <a:lstStyle>
            <a:lvl1pPr marL="0" indent="0">
              <a:buNone/>
              <a:defRPr sz="2240"/>
            </a:lvl1pPr>
          </a:lstStyle>
          <a:p>
            <a:pPr lvl="0"/>
            <a:r>
              <a:rPr lang="en-US"/>
              <a:t>Click to edit Master text styles</a:t>
            </a:r>
          </a:p>
        </p:txBody>
      </p:sp>
      <p:sp>
        <p:nvSpPr>
          <p:cNvPr id="5" name="Date Placeholder 4">
            <a:extLst>
              <a:ext uri="{FF2B5EF4-FFF2-40B4-BE49-F238E27FC236}">
                <a16:creationId xmlns:a16="http://schemas.microsoft.com/office/drawing/2014/main" id="{17F8FCEF-2BEA-98F6-91E2-E2CDF4FCD6AB}"/>
              </a:ext>
            </a:extLst>
          </p:cNvPr>
          <p:cNvSpPr txBox="1">
            <a:spLocks noGrp="1"/>
          </p:cNvSpPr>
          <p:nvPr>
            <p:ph type="dt" sz="half" idx="7"/>
          </p:nvPr>
        </p:nvSpPr>
        <p:spPr/>
        <p:txBody>
          <a:bodyPr/>
          <a:lstStyle>
            <a:lvl1pPr>
              <a:defRPr/>
            </a:lvl1pPr>
          </a:lstStyle>
          <a:p>
            <a:pPr lvl="0"/>
            <a:fld id="{F0203668-6418-4E85-B81A-F98D751255CF}" type="datetime1">
              <a:rPr lang="en-AU"/>
              <a:pPr lvl="0"/>
              <a:t>29/07/2025</a:t>
            </a:fld>
            <a:endParaRPr lang="en-AU"/>
          </a:p>
        </p:txBody>
      </p:sp>
      <p:sp>
        <p:nvSpPr>
          <p:cNvPr id="6" name="Footer Placeholder 5">
            <a:extLst>
              <a:ext uri="{FF2B5EF4-FFF2-40B4-BE49-F238E27FC236}">
                <a16:creationId xmlns:a16="http://schemas.microsoft.com/office/drawing/2014/main" id="{9B9F3041-75C4-4751-9DD5-B2357D80E724}"/>
              </a:ext>
            </a:extLst>
          </p:cNvPr>
          <p:cNvSpPr txBox="1">
            <a:spLocks noGrp="1"/>
          </p:cNvSpPr>
          <p:nvPr>
            <p:ph type="ftr" sz="quarter" idx="9"/>
          </p:nvPr>
        </p:nvSpPr>
        <p:spPr/>
        <p:txBody>
          <a:bodyPr/>
          <a:lstStyle>
            <a:lvl1pPr>
              <a:defRPr/>
            </a:lvl1pPr>
          </a:lstStyle>
          <a:p>
            <a:pPr lvl="0"/>
            <a:endParaRPr lang="en-AU"/>
          </a:p>
        </p:txBody>
      </p:sp>
      <p:sp>
        <p:nvSpPr>
          <p:cNvPr id="7" name="Slide Number Placeholder 6">
            <a:extLst>
              <a:ext uri="{FF2B5EF4-FFF2-40B4-BE49-F238E27FC236}">
                <a16:creationId xmlns:a16="http://schemas.microsoft.com/office/drawing/2014/main" id="{7ED6AA2F-2B6F-6FFC-2C4E-C5B78B456990}"/>
              </a:ext>
            </a:extLst>
          </p:cNvPr>
          <p:cNvSpPr txBox="1">
            <a:spLocks noGrp="1"/>
          </p:cNvSpPr>
          <p:nvPr>
            <p:ph type="sldNum" sz="quarter" idx="8"/>
          </p:nvPr>
        </p:nvSpPr>
        <p:spPr/>
        <p:txBody>
          <a:bodyPr/>
          <a:lstStyle>
            <a:lvl1pPr>
              <a:defRPr/>
            </a:lvl1pPr>
          </a:lstStyle>
          <a:p>
            <a:pPr lvl="0"/>
            <a:fld id="{F0767844-7BEA-4755-B867-228539C4B0DD}" type="slidenum">
              <a:t>‹#›</a:t>
            </a:fld>
            <a:endParaRPr lang="en-AU"/>
          </a:p>
        </p:txBody>
      </p:sp>
    </p:spTree>
    <p:extLst>
      <p:ext uri="{BB962C8B-B14F-4D97-AF65-F5344CB8AC3E}">
        <p14:creationId xmlns:p14="http://schemas.microsoft.com/office/powerpoint/2010/main" val="3954268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6C9761-51DF-3733-5343-73D2A59D6DF9}"/>
              </a:ext>
            </a:extLst>
          </p:cNvPr>
          <p:cNvSpPr txBox="1">
            <a:spLocks noGrp="1"/>
          </p:cNvSpPr>
          <p:nvPr>
            <p:ph type="title"/>
          </p:nvPr>
        </p:nvSpPr>
        <p:spPr>
          <a:xfrm>
            <a:off x="880110" y="511177"/>
            <a:ext cx="11041380" cy="1855783"/>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42CE6119-BACD-232A-E467-CCB6A0F808E2}"/>
              </a:ext>
            </a:extLst>
          </p:cNvPr>
          <p:cNvSpPr txBox="1">
            <a:spLocks noGrp="1"/>
          </p:cNvSpPr>
          <p:nvPr>
            <p:ph type="body" idx="1"/>
          </p:nvPr>
        </p:nvSpPr>
        <p:spPr>
          <a:xfrm>
            <a:off x="880110" y="2555876"/>
            <a:ext cx="11041380" cy="6091869"/>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51CE1C-9A29-31AE-862B-F531487C6EC5}"/>
              </a:ext>
            </a:extLst>
          </p:cNvPr>
          <p:cNvSpPr txBox="1">
            <a:spLocks noGrp="1"/>
          </p:cNvSpPr>
          <p:nvPr>
            <p:ph type="dt" sz="half" idx="2"/>
          </p:nvPr>
        </p:nvSpPr>
        <p:spPr>
          <a:xfrm>
            <a:off x="880110" y="8898895"/>
            <a:ext cx="2880360" cy="511177"/>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AU" sz="1680" b="0" i="0" u="none" strike="noStrike" kern="1200" cap="none" spc="0" baseline="0">
                <a:solidFill>
                  <a:srgbClr val="767676"/>
                </a:solidFill>
                <a:uFillTx/>
                <a:latin typeface="Aptos"/>
              </a:defRPr>
            </a:lvl1pPr>
          </a:lstStyle>
          <a:p>
            <a:pPr lvl="0"/>
            <a:fld id="{A79B93C6-8896-4A4F-8DE3-DDA539BB5B32}" type="datetime1">
              <a:rPr lang="en-AU"/>
              <a:pPr lvl="0"/>
              <a:t>29/07/2025</a:t>
            </a:fld>
            <a:endParaRPr lang="en-AU"/>
          </a:p>
        </p:txBody>
      </p:sp>
      <p:sp>
        <p:nvSpPr>
          <p:cNvPr id="5" name="Footer Placeholder 4">
            <a:extLst>
              <a:ext uri="{FF2B5EF4-FFF2-40B4-BE49-F238E27FC236}">
                <a16:creationId xmlns:a16="http://schemas.microsoft.com/office/drawing/2014/main" id="{3EFBC480-D85D-33AB-D486-2F4A73229933}"/>
              </a:ext>
            </a:extLst>
          </p:cNvPr>
          <p:cNvSpPr txBox="1">
            <a:spLocks noGrp="1"/>
          </p:cNvSpPr>
          <p:nvPr>
            <p:ph type="ftr" sz="quarter" idx="3"/>
          </p:nvPr>
        </p:nvSpPr>
        <p:spPr>
          <a:xfrm>
            <a:off x="4240529" y="8898895"/>
            <a:ext cx="4320540" cy="511177"/>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AU" sz="1680" b="0" i="0" u="none" strike="noStrike" kern="1200" cap="none" spc="0" baseline="0">
                <a:solidFill>
                  <a:srgbClr val="767676"/>
                </a:solidFill>
                <a:uFillTx/>
                <a:latin typeface="Aptos"/>
              </a:defRPr>
            </a:lvl1pPr>
          </a:lstStyle>
          <a:p>
            <a:pPr lvl="0"/>
            <a:endParaRPr lang="en-AU"/>
          </a:p>
        </p:txBody>
      </p:sp>
      <p:sp>
        <p:nvSpPr>
          <p:cNvPr id="6" name="Slide Number Placeholder 5">
            <a:extLst>
              <a:ext uri="{FF2B5EF4-FFF2-40B4-BE49-F238E27FC236}">
                <a16:creationId xmlns:a16="http://schemas.microsoft.com/office/drawing/2014/main" id="{CEBB4FF5-CA32-2673-D252-BEAC8AC226DD}"/>
              </a:ext>
            </a:extLst>
          </p:cNvPr>
          <p:cNvSpPr txBox="1">
            <a:spLocks noGrp="1"/>
          </p:cNvSpPr>
          <p:nvPr>
            <p:ph type="sldNum" sz="quarter" idx="4"/>
          </p:nvPr>
        </p:nvSpPr>
        <p:spPr>
          <a:xfrm>
            <a:off x="9041130" y="8898895"/>
            <a:ext cx="2880360" cy="511177"/>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AU" sz="1680" b="0" i="0" u="none" strike="noStrike" kern="1200" cap="none" spc="0" baseline="0">
                <a:solidFill>
                  <a:srgbClr val="767676"/>
                </a:solidFill>
                <a:uFillTx/>
                <a:latin typeface="Aptos"/>
              </a:defRPr>
            </a:lvl1pPr>
          </a:lstStyle>
          <a:p>
            <a:pPr lvl="0"/>
            <a:fld id="{8C35CB39-9F55-4F3E-B2A5-CC3465E5691F}" type="slidenum">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1280160" rtl="0" fontAlgn="auto" hangingPunct="1">
        <a:lnSpc>
          <a:spcPct val="90000"/>
        </a:lnSpc>
        <a:spcBef>
          <a:spcPts val="0"/>
        </a:spcBef>
        <a:spcAft>
          <a:spcPts val="0"/>
        </a:spcAft>
        <a:buNone/>
        <a:tabLst/>
        <a:defRPr lang="en-US" sz="6160" b="0" i="0" u="none" strike="noStrike" kern="1200" cap="none" spc="0" baseline="0">
          <a:solidFill>
            <a:srgbClr val="000000"/>
          </a:solidFill>
          <a:uFillTx/>
          <a:latin typeface="Aptos Display"/>
        </a:defRPr>
      </a:lvl1pPr>
    </p:titleStyle>
    <p:bodyStyle>
      <a:lvl1pPr marL="320040" marR="0" lvl="0" indent="-320040" algn="l" defTabSz="1280160" rtl="0" fontAlgn="auto" hangingPunct="1">
        <a:lnSpc>
          <a:spcPct val="90000"/>
        </a:lnSpc>
        <a:spcBef>
          <a:spcPts val="1400"/>
        </a:spcBef>
        <a:spcAft>
          <a:spcPts val="0"/>
        </a:spcAft>
        <a:buSzPct val="100000"/>
        <a:buFont typeface="Arial" pitchFamily="34"/>
        <a:buChar char="•"/>
        <a:tabLst/>
        <a:defRPr lang="en-US" sz="3920" b="0" i="0" u="none" strike="noStrike" kern="1200" cap="none" spc="0" baseline="0">
          <a:solidFill>
            <a:srgbClr val="000000"/>
          </a:solidFill>
          <a:uFillTx/>
          <a:latin typeface="Aptos"/>
        </a:defRPr>
      </a:lvl1pPr>
      <a:lvl2pPr marL="960120" marR="0" lvl="1" indent="-320040" algn="l" defTabSz="1280160" rtl="0" fontAlgn="auto" hangingPunct="1">
        <a:lnSpc>
          <a:spcPct val="90000"/>
        </a:lnSpc>
        <a:spcBef>
          <a:spcPts val="700"/>
        </a:spcBef>
        <a:spcAft>
          <a:spcPts val="0"/>
        </a:spcAft>
        <a:buSzPct val="100000"/>
        <a:buFont typeface="Arial" pitchFamily="34"/>
        <a:buChar char="•"/>
        <a:tabLst/>
        <a:defRPr lang="en-US" sz="3360" b="0" i="0" u="none" strike="noStrike" kern="1200" cap="none" spc="0" baseline="0">
          <a:solidFill>
            <a:srgbClr val="000000"/>
          </a:solidFill>
          <a:uFillTx/>
          <a:latin typeface="Aptos"/>
        </a:defRPr>
      </a:lvl2pPr>
      <a:lvl3pPr marL="1600200" marR="0" lvl="2" indent="-320040" algn="l" defTabSz="1280160" rtl="0" fontAlgn="auto" hangingPunct="1">
        <a:lnSpc>
          <a:spcPct val="90000"/>
        </a:lnSpc>
        <a:spcBef>
          <a:spcPts val="700"/>
        </a:spcBef>
        <a:spcAft>
          <a:spcPts val="0"/>
        </a:spcAft>
        <a:buSzPct val="100000"/>
        <a:buFont typeface="Arial" pitchFamily="34"/>
        <a:buChar char="•"/>
        <a:tabLst/>
        <a:defRPr lang="en-US" sz="2800" b="0" i="0" u="none" strike="noStrike" kern="1200" cap="none" spc="0" baseline="0">
          <a:solidFill>
            <a:srgbClr val="000000"/>
          </a:solidFill>
          <a:uFillTx/>
          <a:latin typeface="Aptos"/>
        </a:defRPr>
      </a:lvl3pPr>
      <a:lvl4pPr marL="2240279" marR="0" lvl="3" indent="-320040" algn="l" defTabSz="1280160" rtl="0" fontAlgn="auto" hangingPunct="1">
        <a:lnSpc>
          <a:spcPct val="90000"/>
        </a:lnSpc>
        <a:spcBef>
          <a:spcPts val="700"/>
        </a:spcBef>
        <a:spcAft>
          <a:spcPts val="0"/>
        </a:spcAft>
        <a:buSzPct val="100000"/>
        <a:buFont typeface="Arial" pitchFamily="34"/>
        <a:buChar char="•"/>
        <a:tabLst/>
        <a:defRPr lang="en-US" sz="2520" b="0" i="0" u="none" strike="noStrike" kern="1200" cap="none" spc="0" baseline="0">
          <a:solidFill>
            <a:srgbClr val="000000"/>
          </a:solidFill>
          <a:uFillTx/>
          <a:latin typeface="Aptos"/>
        </a:defRPr>
      </a:lvl4pPr>
      <a:lvl5pPr marL="2880360" marR="0" lvl="4" indent="-320040" algn="l" defTabSz="1280160" rtl="0" fontAlgn="auto" hangingPunct="1">
        <a:lnSpc>
          <a:spcPct val="90000"/>
        </a:lnSpc>
        <a:spcBef>
          <a:spcPts val="700"/>
        </a:spcBef>
        <a:spcAft>
          <a:spcPts val="0"/>
        </a:spcAft>
        <a:buSzPct val="100000"/>
        <a:buFont typeface="Arial" pitchFamily="34"/>
        <a:buChar char="•"/>
        <a:tabLst/>
        <a:defRPr lang="en-US" sz="252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sba-aims.maxicloud.co/maximo/ui/?event=loadapp&amp;value=startcntr&amp;uisessionid=481&amp;_tt=tdfja9u8n4bn1ip0v951b13j12" TargetMode="External"/><Relationship Id="rId2" Type="http://schemas.openxmlformats.org/officeDocument/2006/relationships/hyperlink" Target="https://www2.education.vic.gov.au/pal/emergency-critical-incident-management-planning/resourc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6.png"/><Relationship Id="rId18" Type="http://schemas.openxmlformats.org/officeDocument/2006/relationships/image" Target="../media/image19.png"/><Relationship Id="rId26" Type="http://schemas.openxmlformats.org/officeDocument/2006/relationships/image" Target="../media/image26.png"/><Relationship Id="rId3" Type="http://schemas.openxmlformats.org/officeDocument/2006/relationships/image" Target="../media/image2.png"/><Relationship Id="rId21" Type="http://schemas.openxmlformats.org/officeDocument/2006/relationships/image" Target="../media/image21.png"/><Relationship Id="rId7" Type="http://schemas.openxmlformats.org/officeDocument/2006/relationships/image" Target="../media/image5.png"/><Relationship Id="rId12" Type="http://schemas.openxmlformats.org/officeDocument/2006/relationships/image" Target="../media/image11.png"/><Relationship Id="rId17" Type="http://schemas.openxmlformats.org/officeDocument/2006/relationships/image" Target="../media/image18.png"/><Relationship Id="rId25" Type="http://schemas.openxmlformats.org/officeDocument/2006/relationships/image" Target="../media/image25.png"/><Relationship Id="rId2" Type="http://schemas.openxmlformats.org/officeDocument/2006/relationships/hyperlink" Target="https://www2.education.vic.gov.au/pal/emergency-critical-incident-management-planning/resources" TargetMode="External"/><Relationship Id="rId16" Type="http://schemas.openxmlformats.org/officeDocument/2006/relationships/image" Target="../media/image17.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14.png"/><Relationship Id="rId24" Type="http://schemas.openxmlformats.org/officeDocument/2006/relationships/image" Target="../media/image24.jpeg"/><Relationship Id="rId5" Type="http://schemas.openxmlformats.org/officeDocument/2006/relationships/image" Target="../media/image1.png"/><Relationship Id="rId15" Type="http://schemas.openxmlformats.org/officeDocument/2006/relationships/image" Target="../media/image16.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3.png"/><Relationship Id="rId19" Type="http://schemas.openxmlformats.org/officeDocument/2006/relationships/image" Target="../media/image12.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15.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6D63487D-95D1-EFAE-C016-683FA4F41380}"/>
              </a:ext>
            </a:extLst>
          </p:cNvPr>
          <p:cNvSpPr txBox="1"/>
          <p:nvPr/>
        </p:nvSpPr>
        <p:spPr>
          <a:xfrm>
            <a:off x="974549" y="731977"/>
            <a:ext cx="11194624" cy="7352269"/>
          </a:xfrm>
          <a:prstGeom prst="rect">
            <a:avLst/>
          </a:prstGeom>
          <a:noFill/>
          <a:ln cap="flat">
            <a:no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94" b="1" i="0" u="none" strike="noStrike" kern="1200" cap="none" spc="0" baseline="0">
                <a:solidFill>
                  <a:srgbClr val="FF0000"/>
                </a:solidFill>
                <a:uFillTx/>
                <a:latin typeface="Aptos"/>
              </a:rPr>
              <a:t>INSTRUCTIONS FOR USING THIS TEMPLATE</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94" b="1" i="0" u="none" strike="noStrike" kern="1200" cap="none" spc="0" baseline="0">
                <a:solidFill>
                  <a:srgbClr val="FF0000"/>
                </a:solidFill>
                <a:highlight>
                  <a:srgbClr val="FFFF00"/>
                </a:highlight>
                <a:uFillTx/>
                <a:latin typeface="Aptos"/>
              </a:rPr>
              <a:t> </a:t>
            </a:r>
            <a:endParaRPr lang="en-US" sz="1894"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800" b="1" i="0" u="none" strike="noStrike" kern="1200" cap="none" spc="0" baseline="0">
                <a:solidFill>
                  <a:srgbClr val="000000"/>
                </a:solidFill>
                <a:uFillTx/>
                <a:latin typeface="Arial" pitchFamily="34"/>
                <a:cs typeface="Arial" pitchFamily="34"/>
              </a:rPr>
              <a:t>This resource is a guide only and should be used as an aid to develop and supplement your Emergency Management Plan. </a:t>
            </a:r>
            <a:r>
              <a:rPr lang="en-US" sz="1800" b="1" i="0" u="none" strike="noStrike" kern="1200" cap="none" spc="0" baseline="0">
                <a:solidFill>
                  <a:srgbClr val="000000"/>
                </a:solidFill>
                <a:uFillTx/>
                <a:latin typeface="Arial" pitchFamily="34"/>
                <a:cs typeface="Arial" pitchFamily="34"/>
              </a:rPr>
              <a:t>Please adapt it as appropriate to ensure relevance to your facility and services. </a:t>
            </a:r>
            <a:r>
              <a:rPr lang="en-AU" sz="1800" b="0" i="0" u="none" strike="noStrike" kern="1200" cap="none" spc="0" baseline="0">
                <a:solidFill>
                  <a:srgbClr val="000000"/>
                </a:solidFill>
                <a:uFillTx/>
                <a:latin typeface="Arial" pitchFamily="34"/>
                <a:ea typeface="Calibri" pitchFamily="34"/>
                <a:cs typeface="Arial" pitchFamily="34"/>
              </a:rPr>
              <a:t>Use the </a:t>
            </a:r>
            <a:r>
              <a:rPr lang="en-AU" sz="1800" b="0" i="0" u="none" strike="noStrike" kern="1200" cap="none" spc="0" baseline="0">
                <a:solidFill>
                  <a:srgbClr val="000000"/>
                </a:solidFill>
                <a:uFillTx/>
                <a:latin typeface="Arial" pitchFamily="34"/>
                <a:cs typeface="Arial" pitchFamily="34"/>
                <a:hlinkClick r:id="rId2">
                  <a:extLst>
                    <a:ext uri="{A12FA001-AC4F-418D-AE19-62706E023703}">
                      <ahyp:hlinkClr xmlns:ahyp="http://schemas.microsoft.com/office/drawing/2018/hyperlinkcolor" val="tx"/>
                    </a:ext>
                  </a:extLst>
                </a:hlinkClick>
              </a:rPr>
              <a:t>Evacuation Diagram Checklist</a:t>
            </a:r>
            <a:r>
              <a:rPr lang="en-AU" sz="1800" b="0" i="0" u="none" strike="noStrike" kern="1200" cap="none" spc="0" baseline="0">
                <a:solidFill>
                  <a:srgbClr val="000000"/>
                </a:solidFill>
                <a:uFillTx/>
                <a:latin typeface="Arial" pitchFamily="34"/>
                <a:cs typeface="Arial" pitchFamily="34"/>
              </a:rPr>
              <a:t> </a:t>
            </a:r>
            <a:r>
              <a:rPr lang="en-AU" sz="1800" b="0" i="0" u="none" strike="noStrike" kern="1200" cap="none" spc="0" baseline="0">
                <a:solidFill>
                  <a:srgbClr val="000000"/>
                </a:solidFill>
                <a:uFillTx/>
                <a:latin typeface="Arial" pitchFamily="34"/>
                <a:ea typeface="Calibri" pitchFamily="34"/>
                <a:cs typeface="Arial" pitchFamily="34"/>
              </a:rPr>
              <a:t>to ensure compliance to the Australian Standard 3745-2010: </a:t>
            </a:r>
            <a:r>
              <a:rPr lang="en-AU" sz="1800" b="0" i="1" u="none" strike="noStrike" kern="1200" cap="none" spc="0" baseline="0">
                <a:solidFill>
                  <a:srgbClr val="000000"/>
                </a:solidFill>
                <a:uFillTx/>
                <a:latin typeface="Arial" pitchFamily="34"/>
                <a:ea typeface="Calibri" pitchFamily="34"/>
                <a:cs typeface="Arial" pitchFamily="34"/>
              </a:rPr>
              <a:t>Planning for Emergencies in Facilities.</a:t>
            </a: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Arial" pitchFamily="34"/>
              <a:cs typeface="Arial" pitchFamily="34"/>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1" i="0" u="none" strike="noStrike" kern="1200" cap="none" spc="0" baseline="0">
                <a:solidFill>
                  <a:srgbClr val="000000"/>
                </a:solidFill>
                <a:uFillTx/>
                <a:latin typeface="Arial" pitchFamily="34"/>
                <a:cs typeface="Arial" pitchFamily="34"/>
              </a:rPr>
              <a:t>To update the Evacuation Diagram:</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pitchFamily="34"/>
                <a:cs typeface="Arial" pitchFamily="34"/>
              </a:rPr>
              <a:t>Insert facility/building name and address.</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pitchFamily="34"/>
                <a:cs typeface="Arial" pitchFamily="34"/>
              </a:rPr>
              <a:t>Insert the floor/building/area plan image. </a:t>
            </a:r>
            <a:r>
              <a:rPr lang="en-US" sz="1800" b="0" i="1" u="none" strike="noStrike" kern="1200" cap="none" spc="0" baseline="0">
                <a:solidFill>
                  <a:srgbClr val="000000"/>
                </a:solidFill>
                <a:uFillTx/>
                <a:latin typeface="Arial" pitchFamily="34"/>
                <a:cs typeface="Arial" pitchFamily="34"/>
              </a:rPr>
              <a:t>Floor plans can be located by accessing the </a:t>
            </a:r>
            <a:r>
              <a:rPr lang="en-AU" sz="1800" b="0" i="1" u="none" strike="noStrike" kern="1200" cap="none" spc="0" baseline="0">
                <a:solidFill>
                  <a:srgbClr val="000000"/>
                </a:solidFill>
                <a:uFillTx/>
                <a:latin typeface="Arial" pitchFamily="34"/>
                <a:cs typeface="Arial" pitchFamily="34"/>
                <a:hlinkClick r:id="rId3">
                  <a:extLst>
                    <a:ext uri="{A12FA001-AC4F-418D-AE19-62706E023703}">
                      <ahyp:hlinkClr xmlns:ahyp="http://schemas.microsoft.com/office/drawing/2018/hyperlinkcolor" val="tx"/>
                    </a:ext>
                  </a:extLst>
                </a:hlinkClick>
              </a:rPr>
              <a:t>AIMS</a:t>
            </a:r>
            <a:r>
              <a:rPr lang="en-AU" sz="1800" b="0" i="1" u="none" strike="noStrike" kern="1200" cap="none" spc="0" baseline="0">
                <a:solidFill>
                  <a:srgbClr val="000000"/>
                </a:solidFill>
                <a:uFillTx/>
                <a:latin typeface="Arial" pitchFamily="34"/>
                <a:cs typeface="Arial" pitchFamily="34"/>
              </a:rPr>
              <a:t> system. </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pitchFamily="34"/>
                <a:cs typeface="Arial" pitchFamily="34"/>
              </a:rPr>
              <a:t>Insert the site map image (top right-hand corners). Add symbols to indicate primary and secondary assembly areas, Shelter In Place location. Include the location of access streets and nearest cross street(s).</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pitchFamily="34"/>
                <a:cs typeface="Arial" pitchFamily="34"/>
              </a:rPr>
              <a:t>Click on and copy the required symbol provided in the legend; paste the symbol on the plan and locate it as required.</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pitchFamily="34"/>
                <a:cs typeface="Arial" pitchFamily="34"/>
              </a:rPr>
              <a:t>Ensure the ‘</a:t>
            </a:r>
            <a:r>
              <a:rPr lang="en-US" sz="1800" b="1" i="0" u="none" strike="noStrike" kern="1200" cap="none" spc="0" baseline="0">
                <a:solidFill>
                  <a:srgbClr val="000000"/>
                </a:solidFill>
                <a:uFillTx/>
                <a:latin typeface="Arial" pitchFamily="34"/>
                <a:cs typeface="Arial" pitchFamily="34"/>
              </a:rPr>
              <a:t>You are here</a:t>
            </a:r>
            <a:r>
              <a:rPr lang="en-US" sz="1800" b="0" i="0" u="none" strike="noStrike" kern="1200" cap="none" spc="0" baseline="0">
                <a:solidFill>
                  <a:srgbClr val="000000"/>
                </a:solidFill>
                <a:uFillTx/>
                <a:latin typeface="Arial" pitchFamily="34"/>
                <a:cs typeface="Arial" pitchFamily="34"/>
              </a:rPr>
              <a:t>’ symbol in the relevant building location is present on all diagrams on display throughout the facility and ensure your diagram is correctly orientated and positioned to meet compliance requirements.</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pitchFamily="34"/>
                <a:cs typeface="Arial" pitchFamily="34"/>
              </a:rPr>
              <a:t>Update diagram completion date.</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800" b="0" i="0" u="none" strike="noStrike" kern="1200" cap="none" spc="0" baseline="0">
                <a:solidFill>
                  <a:srgbClr val="000000"/>
                </a:solidFill>
                <a:uFillTx/>
                <a:latin typeface="Arial" pitchFamily="34"/>
                <a:cs typeface="Arial" pitchFamily="34"/>
              </a:rPr>
              <a:t>Ensure that the legend reflects the symbols that are used.</a:t>
            </a: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800" b="0" i="1" u="none" strike="noStrike" kern="1200" cap="none" spc="0" baseline="0">
              <a:solidFill>
                <a:srgbClr val="000000"/>
              </a:solidFill>
              <a:uFillTx/>
              <a:latin typeface="Arial" pitchFamily="34"/>
              <a:ea typeface="Calibri" pitchFamily="34"/>
              <a:cs typeface="Arial" pitchFamily="34"/>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800" b="0" i="1" u="none" strike="noStrike" kern="1200" cap="none" spc="0" baseline="0">
              <a:solidFill>
                <a:srgbClr val="000000"/>
              </a:solidFill>
              <a:uFillTx/>
              <a:latin typeface="Arial" pitchFamily="34"/>
              <a:ea typeface="Calibri" pitchFamily="34"/>
              <a:cs typeface="Arial" pitchFamily="34"/>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800" b="1" i="1" u="none" strike="noStrike" kern="1200" cap="none" spc="0" baseline="0">
                <a:solidFill>
                  <a:srgbClr val="FF0000"/>
                </a:solidFill>
                <a:uFillTx/>
                <a:latin typeface="Arial" pitchFamily="34"/>
                <a:ea typeface="Calibri" pitchFamily="34"/>
                <a:cs typeface="Arial" pitchFamily="34"/>
              </a:rPr>
              <a:t>Note: this template is designed to be printed in A3 format to comply with both minimum and optional elements size requirements included in the template.</a:t>
            </a:r>
          </a:p>
          <a:p>
            <a:pPr marL="180438" marR="0" lvl="0" indent="-180438"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AU" sz="1894" b="0" i="1" u="none" strike="noStrike" kern="1200" cap="none" spc="0" baseline="0">
              <a:solidFill>
                <a:srgbClr val="000000"/>
              </a:solidFill>
              <a:uFillTx/>
              <a:latin typeface="Calibri" pitchFamily="34"/>
              <a:ea typeface="Calibri" pitchFamily="34"/>
              <a:cs typeface="Times New Roman" pitchFamily="18"/>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894" b="1" i="0" u="none" strike="noStrike" kern="1200" cap="none" spc="0" baseline="0">
                <a:solidFill>
                  <a:srgbClr val="000000"/>
                </a:solidFill>
                <a:highlight>
                  <a:srgbClr val="FFFF00"/>
                </a:highlight>
                <a:uFillTx/>
                <a:latin typeface="Calibri" pitchFamily="34"/>
                <a:ea typeface="Calibri" pitchFamily="34"/>
                <a:cs typeface="Times New Roman" pitchFamily="18"/>
              </a:rPr>
              <a:t>DELETE THIS SLIDE ONCE YOU HAVE COMPLETED YOUR DIAGRAM.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F586194E-85EA-1181-ABA9-5D76A7384BB6}"/>
              </a:ext>
            </a:extLst>
          </p:cNvPr>
          <p:cNvSpPr txBox="1"/>
          <p:nvPr/>
        </p:nvSpPr>
        <p:spPr>
          <a:xfrm>
            <a:off x="-15398" y="0"/>
            <a:ext cx="12816998" cy="416271"/>
          </a:xfrm>
          <a:prstGeom prst="rect">
            <a:avLst/>
          </a:prstGeom>
          <a:solidFill>
            <a:srgbClr val="FF0000"/>
          </a:solid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2105" b="1" i="0" u="none" strike="noStrike" kern="1200" cap="none" spc="0" baseline="0">
                <a:solidFill>
                  <a:srgbClr val="FFFFFF"/>
                </a:solidFill>
                <a:uFillTx/>
                <a:latin typeface="Aptos"/>
              </a:rPr>
              <a:t>EVACUATION DIAGRAM</a:t>
            </a:r>
          </a:p>
        </p:txBody>
      </p:sp>
      <p:sp>
        <p:nvSpPr>
          <p:cNvPr id="3" name="TextBox 4">
            <a:extLst>
              <a:ext uri="{FF2B5EF4-FFF2-40B4-BE49-F238E27FC236}">
                <a16:creationId xmlns:a16="http://schemas.microsoft.com/office/drawing/2014/main" id="{9FF5FD8F-CE55-6681-C8EA-94307B813044}"/>
              </a:ext>
            </a:extLst>
          </p:cNvPr>
          <p:cNvSpPr txBox="1"/>
          <p:nvPr/>
        </p:nvSpPr>
        <p:spPr>
          <a:xfrm>
            <a:off x="51087" y="483406"/>
            <a:ext cx="4076422" cy="546043"/>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474" b="0" i="1" u="none" strike="noStrike" kern="1200" cap="none" spc="0" baseline="0">
                <a:solidFill>
                  <a:srgbClr val="000000"/>
                </a:solidFill>
                <a:highlight>
                  <a:srgbClr val="FFFF00"/>
                </a:highlight>
                <a:uFillTx/>
                <a:latin typeface="Aptos"/>
              </a:rPr>
              <a:t>&lt;insert </a:t>
            </a:r>
            <a:r>
              <a:rPr lang="en-AU" sz="1474" b="1" i="1" u="none" strike="noStrike" kern="1200" cap="none" spc="0" baseline="0">
                <a:solidFill>
                  <a:srgbClr val="000000"/>
                </a:solidFill>
                <a:highlight>
                  <a:srgbClr val="FFFF00"/>
                </a:highlight>
                <a:uFillTx/>
                <a:latin typeface="Aptos"/>
              </a:rPr>
              <a:t>facility/building name  and address&gt; </a:t>
            </a: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474" b="0" i="1" u="none" strike="noStrike" kern="1200" cap="none" spc="0" baseline="0">
                <a:solidFill>
                  <a:srgbClr val="000000"/>
                </a:solidFill>
                <a:highlight>
                  <a:srgbClr val="FFFF00"/>
                </a:highlight>
                <a:uFillTx/>
                <a:latin typeface="Aptos"/>
              </a:rPr>
              <a:t>&lt;insert </a:t>
            </a:r>
            <a:r>
              <a:rPr lang="en-AU" sz="1474" b="1" i="1" u="none" strike="noStrike" kern="1200" cap="none" spc="0" baseline="0">
                <a:solidFill>
                  <a:srgbClr val="000000"/>
                </a:solidFill>
                <a:highlight>
                  <a:srgbClr val="FFFF00"/>
                </a:highlight>
                <a:uFillTx/>
                <a:latin typeface="Aptos"/>
              </a:rPr>
              <a:t>date of issue </a:t>
            </a:r>
            <a:r>
              <a:rPr lang="en-AU" sz="1474" b="0" i="1" u="none" strike="noStrike" kern="1200" cap="none" spc="0" baseline="0">
                <a:solidFill>
                  <a:srgbClr val="000000"/>
                </a:solidFill>
                <a:highlight>
                  <a:srgbClr val="FFFF00"/>
                </a:highlight>
                <a:uFillTx/>
                <a:latin typeface="Aptos"/>
              </a:rPr>
              <a:t>and</a:t>
            </a:r>
            <a:r>
              <a:rPr lang="en-AU" sz="1474" b="1" i="1" u="none" strike="noStrike" kern="1200" cap="none" spc="0" baseline="0">
                <a:solidFill>
                  <a:srgbClr val="000000"/>
                </a:solidFill>
                <a:highlight>
                  <a:srgbClr val="FFFF00"/>
                </a:highlight>
                <a:uFillTx/>
                <a:latin typeface="Aptos"/>
              </a:rPr>
              <a:t> validity date </a:t>
            </a:r>
            <a:r>
              <a:rPr lang="en-AU" sz="1474" b="0" i="1" u="none" strike="noStrike" kern="1200" cap="none" spc="0" baseline="0">
                <a:solidFill>
                  <a:srgbClr val="000000"/>
                </a:solidFill>
                <a:highlight>
                  <a:srgbClr val="FFFF00"/>
                </a:highlight>
                <a:uFillTx/>
                <a:latin typeface="Aptos"/>
              </a:rPr>
              <a:t>&gt;</a:t>
            </a:r>
          </a:p>
        </p:txBody>
      </p:sp>
      <p:sp>
        <p:nvSpPr>
          <p:cNvPr id="4" name="TextBox 5">
            <a:extLst>
              <a:ext uri="{FF2B5EF4-FFF2-40B4-BE49-F238E27FC236}">
                <a16:creationId xmlns:a16="http://schemas.microsoft.com/office/drawing/2014/main" id="{6A970592-152A-BA08-5F0A-8A3F4B185771}"/>
              </a:ext>
            </a:extLst>
          </p:cNvPr>
          <p:cNvSpPr txBox="1"/>
          <p:nvPr/>
        </p:nvSpPr>
        <p:spPr>
          <a:xfrm>
            <a:off x="9813386" y="486991"/>
            <a:ext cx="2997046" cy="4692371"/>
          </a:xfrm>
          <a:prstGeom prst="rect">
            <a:avLst/>
          </a:prstGeom>
          <a:noFill/>
          <a:ln cap="flat">
            <a:no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600" b="0" i="1" u="none" strike="noStrike" kern="1200" cap="none" spc="0" baseline="0">
                <a:solidFill>
                  <a:srgbClr val="000000"/>
                </a:solidFill>
                <a:highlight>
                  <a:srgbClr val="FFFF00"/>
                </a:highlight>
                <a:uFillTx/>
                <a:latin typeface="Aptos"/>
              </a:rPr>
              <a:t>&lt;insert </a:t>
            </a:r>
            <a:r>
              <a:rPr lang="en-AU" sz="1600" b="1" i="1" u="none" strike="noStrike" kern="1200" cap="none" spc="0" baseline="0">
                <a:solidFill>
                  <a:srgbClr val="000000"/>
                </a:solidFill>
                <a:highlight>
                  <a:srgbClr val="FFFF00"/>
                </a:highlight>
                <a:uFillTx/>
                <a:latin typeface="Aptos"/>
              </a:rPr>
              <a:t>site map here</a:t>
            </a:r>
            <a:r>
              <a:rPr lang="en-AU" sz="1600" b="0" i="1" u="none" strike="noStrike" kern="1200" cap="none" spc="0" baseline="0">
                <a:solidFill>
                  <a:srgbClr val="000000"/>
                </a:solidFill>
                <a:highlight>
                  <a:srgbClr val="FFFF00"/>
                </a:highlight>
                <a:uFillTx/>
                <a:latin typeface="Aptos"/>
              </a:rPr>
              <a:t>, include location of </a:t>
            </a:r>
            <a:r>
              <a:rPr lang="en-AU" sz="1600" b="1" i="1" u="none" strike="noStrike" kern="1200" cap="none" spc="0" baseline="0">
                <a:solidFill>
                  <a:srgbClr val="000000"/>
                </a:solidFill>
                <a:highlight>
                  <a:srgbClr val="FFFF00"/>
                </a:highlight>
                <a:uFillTx/>
                <a:latin typeface="Aptos"/>
              </a:rPr>
              <a:t>primary and secondary assembly areas</a:t>
            </a:r>
            <a:r>
              <a:rPr lang="en-AU" sz="1600" b="0" i="1" u="none" strike="noStrike" kern="1200" cap="none" spc="0" baseline="0">
                <a:solidFill>
                  <a:srgbClr val="000000"/>
                </a:solidFill>
                <a:highlight>
                  <a:srgbClr val="FFFF00"/>
                </a:highlight>
                <a:uFillTx/>
                <a:latin typeface="Aptos"/>
              </a:rPr>
              <a:t>, </a:t>
            </a:r>
            <a:r>
              <a:rPr lang="en-AU" sz="1600" b="1" i="1" u="none" strike="noStrike" kern="1200" cap="none" spc="0" baseline="0">
                <a:solidFill>
                  <a:srgbClr val="000000"/>
                </a:solidFill>
                <a:highlight>
                  <a:srgbClr val="FFFF00"/>
                </a:highlight>
                <a:uFillTx/>
                <a:latin typeface="Aptos"/>
              </a:rPr>
              <a:t>Shelter-in-Place location</a:t>
            </a:r>
            <a:r>
              <a:rPr lang="en-AU" sz="1600" b="0" i="1" u="none" strike="noStrike" kern="1200" cap="none" spc="0" baseline="0">
                <a:solidFill>
                  <a:srgbClr val="000000"/>
                </a:solidFill>
                <a:highlight>
                  <a:srgbClr val="FFFF00"/>
                </a:highlight>
                <a:uFillTx/>
                <a:latin typeface="Aptos"/>
              </a:rPr>
              <a:t>, </a:t>
            </a:r>
            <a:r>
              <a:rPr lang="en-AU" sz="1600" b="1" i="1" u="none" strike="noStrike" kern="1200" cap="none" spc="0" baseline="0">
                <a:solidFill>
                  <a:srgbClr val="000000"/>
                </a:solidFill>
                <a:highlight>
                  <a:srgbClr val="FFFF00"/>
                </a:highlight>
                <a:uFillTx/>
                <a:latin typeface="Aptos"/>
              </a:rPr>
              <a:t>nearest cross street </a:t>
            </a:r>
            <a:r>
              <a:rPr lang="en-AU" sz="1600" b="0" i="1" u="none" strike="noStrike" kern="1200" cap="none" spc="0" baseline="0">
                <a:solidFill>
                  <a:srgbClr val="000000"/>
                </a:solidFill>
                <a:highlight>
                  <a:srgbClr val="FFFF00"/>
                </a:highlight>
                <a:uFillTx/>
                <a:latin typeface="Aptos"/>
              </a:rPr>
              <a:t>and </a:t>
            </a:r>
            <a:r>
              <a:rPr lang="en-AU" sz="1600" b="1" i="1" u="none" strike="noStrike" kern="1200" cap="none" spc="0" baseline="0">
                <a:solidFill>
                  <a:srgbClr val="000000"/>
                </a:solidFill>
                <a:highlight>
                  <a:srgbClr val="FFFF00"/>
                </a:highlight>
                <a:uFillTx/>
                <a:latin typeface="Aptos"/>
              </a:rPr>
              <a:t>location of access street(s).</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600" b="0" i="1" u="none" strike="noStrike" kern="1200" cap="none" spc="0" baseline="0">
                <a:solidFill>
                  <a:srgbClr val="000000"/>
                </a:solidFill>
                <a:highlight>
                  <a:srgbClr val="FFFF00"/>
                </a:highlight>
                <a:uFillTx/>
                <a:latin typeface="Aptos"/>
              </a:rPr>
              <a:t>Your assembly area should have the same orientation to the rest of your diagram&gt;</a:t>
            </a:r>
            <a:endParaRPr lang="en-AU" sz="1600" b="0" i="1"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600" b="0" i="1"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0" u="none" strike="noStrike" kern="1200" cap="none" spc="0" baseline="0">
              <a:solidFill>
                <a:srgbClr val="000000"/>
              </a:solidFill>
              <a:uFillTx/>
              <a:latin typeface="Aptos"/>
            </a:endParaRPr>
          </a:p>
        </p:txBody>
      </p:sp>
      <p:sp>
        <p:nvSpPr>
          <p:cNvPr id="5" name="Rectangle 13">
            <a:extLst>
              <a:ext uri="{FF2B5EF4-FFF2-40B4-BE49-F238E27FC236}">
                <a16:creationId xmlns:a16="http://schemas.microsoft.com/office/drawing/2014/main" id="{F2F15734-C882-82E3-75BF-3EB48B573E7C}"/>
              </a:ext>
            </a:extLst>
          </p:cNvPr>
          <p:cNvSpPr/>
          <p:nvPr/>
        </p:nvSpPr>
        <p:spPr>
          <a:xfrm>
            <a:off x="9826992" y="4195367"/>
            <a:ext cx="2954801" cy="5311054"/>
          </a:xfrm>
          <a:prstGeom prst="rect">
            <a:avLst/>
          </a:prstGeom>
          <a:solidFill>
            <a:srgbClr val="F2F2F2"/>
          </a:solidFill>
          <a:ln w="19046" cap="flat">
            <a:solidFill>
              <a:srgbClr val="000000"/>
            </a:solidFill>
            <a:prstDash val="solid"/>
            <a:miter/>
          </a:ln>
        </p:spPr>
        <p:txBody>
          <a:bodyPr vert="horz" wrap="square" lIns="91440" tIns="45720" rIns="91440" bIns="45720" anchor="ctr" anchorCtr="0" compatLnSpc="1">
            <a:noAutofit/>
          </a:bodyPr>
          <a:lstStyle/>
          <a:p>
            <a:pPr marL="282357" marR="0" lvl="0" indent="-282357" algn="l" defTabSz="1471681"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3789" b="1" i="0" u="none" strike="noStrike" kern="1200" cap="none" spc="0" baseline="0">
              <a:solidFill>
                <a:srgbClr val="FF0000"/>
              </a:solidFill>
              <a:uFillTx/>
              <a:latin typeface="Aptos"/>
            </a:endParaRPr>
          </a:p>
          <a:p>
            <a:pPr marL="282357" marR="0" lvl="0" indent="-282357" algn="l" defTabSz="1471681"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3789" b="1" i="0" u="none" strike="noStrike" kern="1200" cap="none" spc="0" baseline="0">
              <a:solidFill>
                <a:srgbClr val="FF0000"/>
              </a:solidFill>
              <a:uFillTx/>
              <a:latin typeface="Aptos"/>
            </a:endParaRPr>
          </a:p>
          <a:p>
            <a:pPr marL="282357" marR="0" lvl="0" indent="-282357" algn="l" defTabSz="1471681"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3789" b="1" i="0" u="none" strike="noStrike" kern="1200" cap="none" spc="0" baseline="0">
              <a:solidFill>
                <a:srgbClr val="FF0000"/>
              </a:solidFill>
              <a:uFillTx/>
              <a:latin typeface="Apto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894" b="1" i="0" u="none" strike="noStrike" kern="1200" cap="none" spc="0" baseline="0">
                <a:solidFill>
                  <a:srgbClr val="FF0000"/>
                </a:solidFill>
                <a:uFillTx/>
                <a:latin typeface="Aptos"/>
              </a:rPr>
              <a:t>    </a:t>
            </a:r>
            <a:endParaRPr lang="en-AU" sz="1263" b="0" i="0" u="none" strike="noStrike" kern="1200" cap="none" spc="0" baseline="0">
              <a:solidFill>
                <a:srgbClr val="FFFFFF"/>
              </a:solidFill>
              <a:uFillTx/>
              <a:latin typeface="Aptos"/>
            </a:endParaRPr>
          </a:p>
        </p:txBody>
      </p:sp>
      <p:pic>
        <p:nvPicPr>
          <p:cNvPr id="6" name="Picture 28">
            <a:extLst>
              <a:ext uri="{FF2B5EF4-FFF2-40B4-BE49-F238E27FC236}">
                <a16:creationId xmlns:a16="http://schemas.microsoft.com/office/drawing/2014/main" id="{91971323-5604-7BD6-2EAA-A4EB2247DF14}"/>
              </a:ext>
            </a:extLst>
          </p:cNvPr>
          <p:cNvPicPr>
            <a:picLocks noChangeAspect="1"/>
          </p:cNvPicPr>
          <p:nvPr/>
        </p:nvPicPr>
        <p:blipFill>
          <a:blip r:embed="rId3"/>
          <a:stretch>
            <a:fillRect/>
          </a:stretch>
        </p:blipFill>
        <p:spPr>
          <a:xfrm>
            <a:off x="10032595" y="4665058"/>
            <a:ext cx="529035" cy="369774"/>
          </a:xfrm>
          <a:prstGeom prst="rect">
            <a:avLst/>
          </a:prstGeom>
          <a:noFill/>
          <a:ln cap="flat">
            <a:noFill/>
          </a:ln>
        </p:spPr>
      </p:pic>
      <p:sp>
        <p:nvSpPr>
          <p:cNvPr id="7" name="TextBox 43">
            <a:extLst>
              <a:ext uri="{FF2B5EF4-FFF2-40B4-BE49-F238E27FC236}">
                <a16:creationId xmlns:a16="http://schemas.microsoft.com/office/drawing/2014/main" id="{B647CF2C-4C4D-8A3E-FCD9-EB439DCEAAD1}"/>
              </a:ext>
            </a:extLst>
          </p:cNvPr>
          <p:cNvSpPr txBox="1"/>
          <p:nvPr/>
        </p:nvSpPr>
        <p:spPr>
          <a:xfrm>
            <a:off x="10785713" y="5847487"/>
            <a:ext cx="1178515" cy="602470"/>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5" b="1" i="0" u="none" strike="noStrike" kern="1200" cap="none" spc="0" baseline="0">
                <a:solidFill>
                  <a:srgbClr val="000000"/>
                </a:solidFill>
                <a:uFillTx/>
                <a:latin typeface="Aptos"/>
              </a:rPr>
              <a:t>Secondary Evacuation Path</a:t>
            </a:r>
            <a:endParaRPr lang="en-AU" sz="1105" b="1" i="0" u="none" strike="noStrike" kern="1200" cap="none" spc="0" baseline="0">
              <a:solidFill>
                <a:srgbClr val="000000"/>
              </a:solidFill>
              <a:uFillTx/>
              <a:latin typeface="Aptos"/>
            </a:endParaRPr>
          </a:p>
        </p:txBody>
      </p:sp>
      <p:sp>
        <p:nvSpPr>
          <p:cNvPr id="8" name="Rectangle 2">
            <a:extLst>
              <a:ext uri="{FF2B5EF4-FFF2-40B4-BE49-F238E27FC236}">
                <a16:creationId xmlns:a16="http://schemas.microsoft.com/office/drawing/2014/main" id="{EFED5578-2D49-E3B0-F952-6B3CE31FD105}"/>
              </a:ext>
            </a:extLst>
          </p:cNvPr>
          <p:cNvSpPr/>
          <p:nvPr/>
        </p:nvSpPr>
        <p:spPr>
          <a:xfrm>
            <a:off x="51087" y="1128168"/>
            <a:ext cx="9746269" cy="7124209"/>
          </a:xfrm>
          <a:prstGeom prst="rect">
            <a:avLst/>
          </a:prstGeom>
          <a:solidFill>
            <a:srgbClr val="FFFFFF"/>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800" b="0" i="0" u="none" strike="noStrike" kern="1200" cap="none" spc="0" baseline="0">
              <a:solidFill>
                <a:srgbClr val="FFFFFF"/>
              </a:solidFill>
              <a:uFillTx/>
              <a:latin typeface="Aptos"/>
            </a:endParaRPr>
          </a:p>
        </p:txBody>
      </p:sp>
      <p:sp>
        <p:nvSpPr>
          <p:cNvPr id="9" name="TextBox 6">
            <a:extLst>
              <a:ext uri="{FF2B5EF4-FFF2-40B4-BE49-F238E27FC236}">
                <a16:creationId xmlns:a16="http://schemas.microsoft.com/office/drawing/2014/main" id="{E05B495C-9832-A94D-8E5B-5FCF12731A47}"/>
              </a:ext>
            </a:extLst>
          </p:cNvPr>
          <p:cNvSpPr txBox="1"/>
          <p:nvPr/>
        </p:nvSpPr>
        <p:spPr>
          <a:xfrm>
            <a:off x="2089303" y="2871929"/>
            <a:ext cx="6196696" cy="1323438"/>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1" i="0" u="none" strike="noStrike" kern="1200" cap="none" spc="0" baseline="0">
                <a:solidFill>
                  <a:srgbClr val="000000"/>
                </a:solidFill>
                <a:uFillTx/>
                <a:latin typeface="Aptos"/>
              </a:rPr>
              <a:t>SEE INSTRUCTIONS ON THE NEXT SLIDE</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800" b="0" i="1" u="none" strike="noStrike" kern="1200" cap="none" spc="0" baseline="0">
              <a:solidFill>
                <a:srgbClr val="000000"/>
              </a:solidFill>
              <a:highlight>
                <a:srgbClr val="FFFF00"/>
              </a:highlight>
              <a:uFillTx/>
              <a:latin typeface="Aptos"/>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1" u="none" strike="noStrike" kern="1200" cap="none" spc="0" baseline="0">
                <a:solidFill>
                  <a:srgbClr val="000000"/>
                </a:solidFill>
                <a:highlight>
                  <a:srgbClr val="FFFF00"/>
                </a:highlight>
                <a:uFillTx/>
                <a:latin typeface="Aptos"/>
              </a:rPr>
              <a:t>&lt;Insert </a:t>
            </a:r>
            <a:r>
              <a:rPr lang="en-US" sz="1800" b="1" i="1" u="none" strike="noStrike" kern="1200" cap="none" spc="0" baseline="0">
                <a:solidFill>
                  <a:srgbClr val="000000"/>
                </a:solidFill>
                <a:highlight>
                  <a:srgbClr val="FFFF00"/>
                </a:highlight>
                <a:uFillTx/>
                <a:latin typeface="Aptos"/>
              </a:rPr>
              <a:t>building/floor </a:t>
            </a:r>
            <a:r>
              <a:rPr lang="en-US" sz="1800" b="0" i="1" u="none" strike="noStrike" kern="1200" cap="none" spc="0" baseline="0">
                <a:solidFill>
                  <a:srgbClr val="000000"/>
                </a:solidFill>
                <a:highlight>
                  <a:srgbClr val="FFFF00"/>
                </a:highlight>
                <a:uFillTx/>
                <a:latin typeface="Aptos"/>
              </a:rPr>
              <a:t>plan image here. To meet compliance obligations , ensure your diagram is scaled to meet minimum A3 size requirements&gt;</a:t>
            </a:r>
            <a:endParaRPr lang="en-AU" sz="1800" b="0" i="1" u="none" strike="noStrike" kern="1200" cap="none" spc="0" baseline="0">
              <a:solidFill>
                <a:srgbClr val="000000"/>
              </a:solidFill>
              <a:highlight>
                <a:srgbClr val="FFFF00"/>
              </a:highlight>
              <a:uFillTx/>
              <a:latin typeface="Aptos"/>
            </a:endParaRPr>
          </a:p>
        </p:txBody>
      </p:sp>
      <p:sp>
        <p:nvSpPr>
          <p:cNvPr id="10" name="TextBox 1">
            <a:extLst>
              <a:ext uri="{FF2B5EF4-FFF2-40B4-BE49-F238E27FC236}">
                <a16:creationId xmlns:a16="http://schemas.microsoft.com/office/drawing/2014/main" id="{B06E6ED0-BE37-447A-2A60-6072157B4B60}"/>
              </a:ext>
            </a:extLst>
          </p:cNvPr>
          <p:cNvSpPr txBox="1"/>
          <p:nvPr/>
        </p:nvSpPr>
        <p:spPr>
          <a:xfrm>
            <a:off x="9903326" y="4265465"/>
            <a:ext cx="1017736" cy="369335"/>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800" b="1" i="0" u="none" strike="noStrike" kern="1200" cap="none" spc="0" baseline="0">
                <a:solidFill>
                  <a:srgbClr val="FF0000"/>
                </a:solidFill>
                <a:uFillTx/>
                <a:latin typeface="Aptos"/>
              </a:rPr>
              <a:t>Legend</a:t>
            </a:r>
          </a:p>
        </p:txBody>
      </p:sp>
      <p:sp>
        <p:nvSpPr>
          <p:cNvPr id="11" name="TextBox 8">
            <a:extLst>
              <a:ext uri="{FF2B5EF4-FFF2-40B4-BE49-F238E27FC236}">
                <a16:creationId xmlns:a16="http://schemas.microsoft.com/office/drawing/2014/main" id="{BF3A3680-CA37-4253-75C7-2B6843BE7B45}"/>
              </a:ext>
            </a:extLst>
          </p:cNvPr>
          <p:cNvSpPr txBox="1"/>
          <p:nvPr/>
        </p:nvSpPr>
        <p:spPr>
          <a:xfrm>
            <a:off x="9819366" y="5077324"/>
            <a:ext cx="938247" cy="432428"/>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5" b="1" i="0" u="none" strike="noStrike" kern="1200" cap="none" spc="0" baseline="0">
                <a:solidFill>
                  <a:srgbClr val="000000"/>
                </a:solidFill>
                <a:uFillTx/>
                <a:latin typeface="Aptos"/>
              </a:rPr>
              <a:t>Designated Exit</a:t>
            </a:r>
            <a:endParaRPr lang="en-AU" sz="1105" b="1" i="0" u="none" strike="noStrike" kern="1200" cap="none" spc="0" baseline="0">
              <a:solidFill>
                <a:srgbClr val="000000"/>
              </a:solidFill>
              <a:uFillTx/>
              <a:latin typeface="Aptos"/>
            </a:endParaRPr>
          </a:p>
        </p:txBody>
      </p:sp>
      <p:pic>
        <p:nvPicPr>
          <p:cNvPr id="12" name="Picture 9">
            <a:extLst>
              <a:ext uri="{FF2B5EF4-FFF2-40B4-BE49-F238E27FC236}">
                <a16:creationId xmlns:a16="http://schemas.microsoft.com/office/drawing/2014/main" id="{F8D1139D-6188-9364-ED2C-C5B5275492DD}"/>
              </a:ext>
            </a:extLst>
          </p:cNvPr>
          <p:cNvPicPr>
            <a:picLocks noChangeAspect="1"/>
          </p:cNvPicPr>
          <p:nvPr/>
        </p:nvPicPr>
        <p:blipFill>
          <a:blip r:embed="rId4"/>
          <a:stretch>
            <a:fillRect/>
          </a:stretch>
        </p:blipFill>
        <p:spPr>
          <a:xfrm>
            <a:off x="10699586" y="4672812"/>
            <a:ext cx="529035" cy="330006"/>
          </a:xfrm>
          <a:prstGeom prst="rect">
            <a:avLst/>
          </a:prstGeom>
          <a:noFill/>
          <a:ln cap="flat">
            <a:noFill/>
          </a:ln>
        </p:spPr>
      </p:pic>
      <p:sp>
        <p:nvSpPr>
          <p:cNvPr id="13" name="TextBox 10">
            <a:extLst>
              <a:ext uri="{FF2B5EF4-FFF2-40B4-BE49-F238E27FC236}">
                <a16:creationId xmlns:a16="http://schemas.microsoft.com/office/drawing/2014/main" id="{B7F93E4E-E9B7-5E1F-ACC9-E7223A0F85AD}"/>
              </a:ext>
            </a:extLst>
          </p:cNvPr>
          <p:cNvSpPr txBox="1"/>
          <p:nvPr/>
        </p:nvSpPr>
        <p:spPr>
          <a:xfrm>
            <a:off x="10511887" y="5040145"/>
            <a:ext cx="951890" cy="602470"/>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5" b="1" i="0" u="none" strike="noStrike" kern="1200" cap="none" spc="0" baseline="0">
                <a:solidFill>
                  <a:srgbClr val="000000"/>
                </a:solidFill>
                <a:uFillTx/>
                <a:latin typeface="Aptos"/>
              </a:rPr>
              <a:t>Primary Assembly Area</a:t>
            </a:r>
            <a:endParaRPr lang="en-AU" sz="1105" b="1" i="0" u="none" strike="noStrike" kern="1200" cap="none" spc="0" baseline="0">
              <a:solidFill>
                <a:srgbClr val="000000"/>
              </a:solidFill>
              <a:uFillTx/>
              <a:latin typeface="Aptos"/>
            </a:endParaRPr>
          </a:p>
        </p:txBody>
      </p:sp>
      <p:pic>
        <p:nvPicPr>
          <p:cNvPr id="14" name="Picture 11">
            <a:extLst>
              <a:ext uri="{FF2B5EF4-FFF2-40B4-BE49-F238E27FC236}">
                <a16:creationId xmlns:a16="http://schemas.microsoft.com/office/drawing/2014/main" id="{9F7D9653-3CEC-9908-ABD1-507409C475CC}"/>
              </a:ext>
            </a:extLst>
          </p:cNvPr>
          <p:cNvPicPr>
            <a:picLocks noChangeAspect="1"/>
          </p:cNvPicPr>
          <p:nvPr/>
        </p:nvPicPr>
        <p:blipFill>
          <a:blip r:embed="rId5"/>
          <a:stretch>
            <a:fillRect/>
          </a:stretch>
        </p:blipFill>
        <p:spPr>
          <a:xfrm>
            <a:off x="11350328" y="4672474"/>
            <a:ext cx="545412" cy="330006"/>
          </a:xfrm>
          <a:prstGeom prst="rect">
            <a:avLst/>
          </a:prstGeom>
          <a:noFill/>
          <a:ln cap="flat">
            <a:noFill/>
          </a:ln>
        </p:spPr>
      </p:pic>
      <p:sp>
        <p:nvSpPr>
          <p:cNvPr id="15" name="TextBox 12">
            <a:extLst>
              <a:ext uri="{FF2B5EF4-FFF2-40B4-BE49-F238E27FC236}">
                <a16:creationId xmlns:a16="http://schemas.microsoft.com/office/drawing/2014/main" id="{8CB1B70B-8BD1-DC6D-C4F1-46106EBA3A54}"/>
              </a:ext>
            </a:extLst>
          </p:cNvPr>
          <p:cNvSpPr txBox="1"/>
          <p:nvPr/>
        </p:nvSpPr>
        <p:spPr>
          <a:xfrm>
            <a:off x="11142841" y="5063928"/>
            <a:ext cx="1016721" cy="602470"/>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5" b="1" i="0" u="none" strike="noStrike" kern="1200" cap="none" spc="0" baseline="0">
                <a:solidFill>
                  <a:srgbClr val="000000"/>
                </a:solidFill>
                <a:uFillTx/>
                <a:latin typeface="Aptos"/>
              </a:rPr>
              <a:t>Secondary Assembly Area</a:t>
            </a:r>
            <a:endParaRPr lang="en-AU" sz="1105" b="1" i="0" u="none" strike="noStrike" kern="1200" cap="none" spc="0" baseline="0">
              <a:solidFill>
                <a:srgbClr val="000000"/>
              </a:solidFill>
              <a:uFillTx/>
              <a:latin typeface="Aptos"/>
            </a:endParaRPr>
          </a:p>
        </p:txBody>
      </p:sp>
      <p:cxnSp>
        <p:nvCxnSpPr>
          <p:cNvPr id="16" name="Straight Arrow Connector 16">
            <a:extLst>
              <a:ext uri="{FF2B5EF4-FFF2-40B4-BE49-F238E27FC236}">
                <a16:creationId xmlns:a16="http://schemas.microsoft.com/office/drawing/2014/main" id="{2A01B6DE-79EC-ED49-D580-BEE136688926}"/>
              </a:ext>
            </a:extLst>
          </p:cNvPr>
          <p:cNvCxnSpPr/>
          <p:nvPr/>
        </p:nvCxnSpPr>
        <p:spPr>
          <a:xfrm>
            <a:off x="12117263" y="4799136"/>
            <a:ext cx="443008" cy="0"/>
          </a:xfrm>
          <a:prstGeom prst="straightConnector1">
            <a:avLst/>
          </a:prstGeom>
          <a:noFill/>
          <a:ln w="57150" cap="flat">
            <a:solidFill>
              <a:srgbClr val="4EA72E"/>
            </a:solidFill>
            <a:prstDash val="solid"/>
            <a:miter/>
            <a:tailEnd type="arrow"/>
          </a:ln>
        </p:spPr>
      </p:cxnSp>
      <p:sp>
        <p:nvSpPr>
          <p:cNvPr id="17" name="TextBox 17">
            <a:extLst>
              <a:ext uri="{FF2B5EF4-FFF2-40B4-BE49-F238E27FC236}">
                <a16:creationId xmlns:a16="http://schemas.microsoft.com/office/drawing/2014/main" id="{EE85CD0D-FAF3-00E2-E738-C2D550476E21}"/>
              </a:ext>
            </a:extLst>
          </p:cNvPr>
          <p:cNvSpPr txBox="1"/>
          <p:nvPr/>
        </p:nvSpPr>
        <p:spPr>
          <a:xfrm>
            <a:off x="11938909" y="5053138"/>
            <a:ext cx="903216" cy="602470"/>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5" b="1" i="0" u="none" strike="noStrike" kern="1200" cap="none" spc="0" baseline="0">
                <a:solidFill>
                  <a:srgbClr val="000000"/>
                </a:solidFill>
                <a:uFillTx/>
                <a:latin typeface="Aptos"/>
              </a:rPr>
              <a:t>Primary   Evacuation Path</a:t>
            </a:r>
            <a:endParaRPr lang="en-AU" sz="1105" b="1" i="0" u="none" strike="noStrike" kern="1200" cap="none" spc="0" baseline="0">
              <a:solidFill>
                <a:srgbClr val="000000"/>
              </a:solidFill>
              <a:uFillTx/>
              <a:latin typeface="Aptos"/>
            </a:endParaRPr>
          </a:p>
        </p:txBody>
      </p:sp>
      <p:grpSp>
        <p:nvGrpSpPr>
          <p:cNvPr id="18" name="Group 18">
            <a:extLst>
              <a:ext uri="{FF2B5EF4-FFF2-40B4-BE49-F238E27FC236}">
                <a16:creationId xmlns:a16="http://schemas.microsoft.com/office/drawing/2014/main" id="{88637B7A-C1F2-EAE0-9430-6FB3D496AD5B}"/>
              </a:ext>
            </a:extLst>
          </p:cNvPr>
          <p:cNvGrpSpPr/>
          <p:nvPr/>
        </p:nvGrpSpPr>
        <p:grpSpPr>
          <a:xfrm>
            <a:off x="9914154" y="5606634"/>
            <a:ext cx="964526" cy="375443"/>
            <a:chOff x="9914154" y="5606634"/>
            <a:chExt cx="964526" cy="375443"/>
          </a:xfrm>
        </p:grpSpPr>
        <p:pic>
          <p:nvPicPr>
            <p:cNvPr id="19" name="Picture 19">
              <a:extLst>
                <a:ext uri="{FF2B5EF4-FFF2-40B4-BE49-F238E27FC236}">
                  <a16:creationId xmlns:a16="http://schemas.microsoft.com/office/drawing/2014/main" id="{23C6C6F3-C004-A9B8-4E29-790D0D6C1C4A}"/>
                </a:ext>
              </a:extLst>
            </p:cNvPr>
            <p:cNvPicPr>
              <a:picLocks noChangeAspect="1"/>
            </p:cNvPicPr>
            <p:nvPr/>
          </p:nvPicPr>
          <p:blipFill>
            <a:blip r:embed="rId6"/>
            <a:stretch>
              <a:fillRect/>
            </a:stretch>
          </p:blipFill>
          <p:spPr>
            <a:xfrm rot="5400013">
              <a:off x="9973251" y="5547537"/>
              <a:ext cx="375443" cy="493638"/>
            </a:xfrm>
            <a:prstGeom prst="rect">
              <a:avLst/>
            </a:prstGeom>
            <a:noFill/>
            <a:ln cap="flat">
              <a:noFill/>
            </a:ln>
          </p:spPr>
        </p:pic>
        <p:cxnSp>
          <p:nvCxnSpPr>
            <p:cNvPr id="20" name="Straight Connector 20">
              <a:extLst>
                <a:ext uri="{FF2B5EF4-FFF2-40B4-BE49-F238E27FC236}">
                  <a16:creationId xmlns:a16="http://schemas.microsoft.com/office/drawing/2014/main" id="{5325E2D1-B835-8801-4AE0-2DC2D1A1E0F7}"/>
                </a:ext>
              </a:extLst>
            </p:cNvPr>
            <p:cNvCxnSpPr/>
            <p:nvPr/>
          </p:nvCxnSpPr>
          <p:spPr>
            <a:xfrm flipH="1">
              <a:off x="10351026" y="5790364"/>
              <a:ext cx="403717" cy="0"/>
            </a:xfrm>
            <a:prstGeom prst="straightConnector1">
              <a:avLst/>
            </a:prstGeom>
            <a:noFill/>
            <a:ln w="38103" cap="flat">
              <a:solidFill>
                <a:srgbClr val="0F9ED5"/>
              </a:solidFill>
              <a:prstDash val="solid"/>
              <a:miter/>
            </a:ln>
          </p:spPr>
        </p:cxnSp>
        <p:sp>
          <p:nvSpPr>
            <p:cNvPr id="21" name="Oval 21">
              <a:extLst>
                <a:ext uri="{FF2B5EF4-FFF2-40B4-BE49-F238E27FC236}">
                  <a16:creationId xmlns:a16="http://schemas.microsoft.com/office/drawing/2014/main" id="{1DCE4C59-D497-CDCE-AEA8-D6F4AB56F5FE}"/>
                </a:ext>
              </a:extLst>
            </p:cNvPr>
            <p:cNvSpPr/>
            <p:nvPr/>
          </p:nvSpPr>
          <p:spPr>
            <a:xfrm>
              <a:off x="10785713" y="5709687"/>
              <a:ext cx="92967" cy="13780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F9ED5"/>
            </a:solidFill>
            <a:ln w="19046" cap="flat">
              <a:solidFill>
                <a:srgbClr val="08739C"/>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080" b="0" i="0" u="none" strike="noStrike" kern="1200" cap="none" spc="0" baseline="0">
                <a:solidFill>
                  <a:srgbClr val="FFFFFF"/>
                </a:solidFill>
                <a:uFillTx/>
                <a:latin typeface="Aptos"/>
              </a:endParaRPr>
            </a:p>
          </p:txBody>
        </p:sp>
      </p:grpSp>
      <p:sp>
        <p:nvSpPr>
          <p:cNvPr id="22" name="TextBox 23">
            <a:extLst>
              <a:ext uri="{FF2B5EF4-FFF2-40B4-BE49-F238E27FC236}">
                <a16:creationId xmlns:a16="http://schemas.microsoft.com/office/drawing/2014/main" id="{85B1B74C-BD50-8E27-1A41-7DF92DB44C5D}"/>
              </a:ext>
            </a:extLst>
          </p:cNvPr>
          <p:cNvSpPr txBox="1"/>
          <p:nvPr/>
        </p:nvSpPr>
        <p:spPr>
          <a:xfrm>
            <a:off x="9813386" y="5978310"/>
            <a:ext cx="1055464" cy="258592"/>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080" b="1" i="0" u="none" strike="noStrike" kern="1200" cap="none" spc="0" baseline="0">
                <a:solidFill>
                  <a:srgbClr val="000000"/>
                </a:solidFill>
                <a:uFillTx/>
                <a:latin typeface="Aptos"/>
              </a:rPr>
              <a:t>‘You are here’</a:t>
            </a:r>
          </a:p>
        </p:txBody>
      </p:sp>
      <p:cxnSp>
        <p:nvCxnSpPr>
          <p:cNvPr id="23" name="Straight Arrow Connector 32">
            <a:extLst>
              <a:ext uri="{FF2B5EF4-FFF2-40B4-BE49-F238E27FC236}">
                <a16:creationId xmlns:a16="http://schemas.microsoft.com/office/drawing/2014/main" id="{E4420A85-21C1-1099-69AE-2509E5B36206}"/>
              </a:ext>
            </a:extLst>
          </p:cNvPr>
          <p:cNvCxnSpPr/>
          <p:nvPr/>
        </p:nvCxnSpPr>
        <p:spPr>
          <a:xfrm>
            <a:off x="11070750" y="5738957"/>
            <a:ext cx="481285" cy="0"/>
          </a:xfrm>
          <a:prstGeom prst="straightConnector1">
            <a:avLst/>
          </a:prstGeom>
          <a:noFill/>
          <a:ln w="57150" cap="flat">
            <a:solidFill>
              <a:srgbClr val="98B954"/>
            </a:solidFill>
            <a:custDash>
              <a:ds d="100000" sp="100000"/>
            </a:custDash>
            <a:miter/>
            <a:tailEnd type="arrow"/>
          </a:ln>
        </p:spPr>
      </p:cxnSp>
      <p:pic>
        <p:nvPicPr>
          <p:cNvPr id="24" name="Picture 47">
            <a:extLst>
              <a:ext uri="{FF2B5EF4-FFF2-40B4-BE49-F238E27FC236}">
                <a16:creationId xmlns:a16="http://schemas.microsoft.com/office/drawing/2014/main" id="{CB4B7525-81E4-8368-D6A0-3FEAD34DEFB1}"/>
              </a:ext>
            </a:extLst>
          </p:cNvPr>
          <p:cNvPicPr>
            <a:picLocks noChangeAspect="1"/>
          </p:cNvPicPr>
          <p:nvPr/>
        </p:nvPicPr>
        <p:blipFill>
          <a:blip r:embed="rId7"/>
          <a:stretch>
            <a:fillRect/>
          </a:stretch>
        </p:blipFill>
        <p:spPr>
          <a:xfrm>
            <a:off x="11907691" y="5577986"/>
            <a:ext cx="431075" cy="375443"/>
          </a:xfrm>
          <a:prstGeom prst="rect">
            <a:avLst/>
          </a:prstGeom>
          <a:noFill/>
          <a:ln cap="flat">
            <a:noFill/>
          </a:ln>
        </p:spPr>
      </p:pic>
      <p:sp>
        <p:nvSpPr>
          <p:cNvPr id="25" name="TextBox 50">
            <a:extLst>
              <a:ext uri="{FF2B5EF4-FFF2-40B4-BE49-F238E27FC236}">
                <a16:creationId xmlns:a16="http://schemas.microsoft.com/office/drawing/2014/main" id="{BF474CF6-5B50-D7EB-1E0D-CEA2F83006DD}"/>
              </a:ext>
            </a:extLst>
          </p:cNvPr>
          <p:cNvSpPr txBox="1"/>
          <p:nvPr/>
        </p:nvSpPr>
        <p:spPr>
          <a:xfrm>
            <a:off x="11599292" y="6004169"/>
            <a:ext cx="1077044" cy="432529"/>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105" b="1" i="0" u="none" strike="noStrike" kern="1200" cap="none" spc="0" baseline="0">
                <a:solidFill>
                  <a:srgbClr val="000000"/>
                </a:solidFill>
                <a:uFillTx/>
                <a:latin typeface="Aptos"/>
              </a:rPr>
              <a:t>Shelter-In-Place</a:t>
            </a:r>
          </a:p>
        </p:txBody>
      </p:sp>
      <p:pic>
        <p:nvPicPr>
          <p:cNvPr id="26" name="Picture 56">
            <a:extLst>
              <a:ext uri="{FF2B5EF4-FFF2-40B4-BE49-F238E27FC236}">
                <a16:creationId xmlns:a16="http://schemas.microsoft.com/office/drawing/2014/main" id="{D64780B6-4B7A-B54A-79DF-8C7EDDC3BFD9}"/>
              </a:ext>
            </a:extLst>
          </p:cNvPr>
          <p:cNvPicPr>
            <a:picLocks noChangeAspect="1"/>
          </p:cNvPicPr>
          <p:nvPr/>
        </p:nvPicPr>
        <p:blipFill>
          <a:blip r:embed="rId8"/>
          <a:stretch>
            <a:fillRect/>
          </a:stretch>
        </p:blipFill>
        <p:spPr>
          <a:xfrm>
            <a:off x="9914253" y="6341857"/>
            <a:ext cx="244364" cy="402857"/>
          </a:xfrm>
          <a:prstGeom prst="rect">
            <a:avLst/>
          </a:prstGeom>
          <a:noFill/>
          <a:ln cap="flat">
            <a:noFill/>
          </a:ln>
        </p:spPr>
      </p:pic>
      <p:sp>
        <p:nvSpPr>
          <p:cNvPr id="27" name="TextBox 57">
            <a:extLst>
              <a:ext uri="{FF2B5EF4-FFF2-40B4-BE49-F238E27FC236}">
                <a16:creationId xmlns:a16="http://schemas.microsoft.com/office/drawing/2014/main" id="{1DCFE5BE-DB54-5DBE-8592-41F1E12B8F9C}"/>
              </a:ext>
            </a:extLst>
          </p:cNvPr>
          <p:cNvSpPr txBox="1"/>
          <p:nvPr/>
        </p:nvSpPr>
        <p:spPr>
          <a:xfrm>
            <a:off x="9929359" y="6433818"/>
            <a:ext cx="1486402" cy="262377"/>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105" b="1" i="0" u="none" strike="noStrike" kern="1200" cap="none" spc="0" baseline="0">
                <a:solidFill>
                  <a:srgbClr val="000000"/>
                </a:solidFill>
                <a:uFillTx/>
                <a:latin typeface="Aptos"/>
              </a:rPr>
              <a:t>CO2 </a:t>
            </a:r>
            <a:r>
              <a:rPr lang="en-US" sz="1105" b="1" i="0" u="none" strike="noStrike" kern="1200" cap="none" spc="0" baseline="0">
                <a:solidFill>
                  <a:srgbClr val="000000"/>
                </a:solidFill>
                <a:uFillTx/>
                <a:latin typeface="Aptos"/>
              </a:rPr>
              <a:t>Extinguisher</a:t>
            </a:r>
            <a:endParaRPr lang="en-AU" sz="1105" b="1" i="0" u="none" strike="noStrike" kern="1200" cap="none" spc="0" baseline="0">
              <a:solidFill>
                <a:srgbClr val="000000"/>
              </a:solidFill>
              <a:uFillTx/>
              <a:latin typeface="Aptos"/>
            </a:endParaRPr>
          </a:p>
        </p:txBody>
      </p:sp>
      <p:pic>
        <p:nvPicPr>
          <p:cNvPr id="28" name="Picture 58">
            <a:extLst>
              <a:ext uri="{FF2B5EF4-FFF2-40B4-BE49-F238E27FC236}">
                <a16:creationId xmlns:a16="http://schemas.microsoft.com/office/drawing/2014/main" id="{3472F448-D697-D746-DE27-93141E381CB3}"/>
              </a:ext>
            </a:extLst>
          </p:cNvPr>
          <p:cNvPicPr>
            <a:picLocks noChangeAspect="1"/>
          </p:cNvPicPr>
          <p:nvPr/>
        </p:nvPicPr>
        <p:blipFill>
          <a:blip r:embed="rId9"/>
          <a:stretch>
            <a:fillRect/>
          </a:stretch>
        </p:blipFill>
        <p:spPr>
          <a:xfrm>
            <a:off x="11249085" y="6361489"/>
            <a:ext cx="302940" cy="371017"/>
          </a:xfrm>
          <a:prstGeom prst="rect">
            <a:avLst/>
          </a:prstGeom>
          <a:noFill/>
          <a:ln cap="flat">
            <a:noFill/>
          </a:ln>
        </p:spPr>
      </p:pic>
      <p:sp>
        <p:nvSpPr>
          <p:cNvPr id="29" name="TextBox 59">
            <a:extLst>
              <a:ext uri="{FF2B5EF4-FFF2-40B4-BE49-F238E27FC236}">
                <a16:creationId xmlns:a16="http://schemas.microsoft.com/office/drawing/2014/main" id="{C454561A-120A-C12C-8E06-2C8C1A296DCF}"/>
              </a:ext>
            </a:extLst>
          </p:cNvPr>
          <p:cNvSpPr txBox="1"/>
          <p:nvPr/>
        </p:nvSpPr>
        <p:spPr>
          <a:xfrm>
            <a:off x="11445389" y="6433114"/>
            <a:ext cx="1325852" cy="262377"/>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105" b="1" i="0" u="none" strike="noStrike" kern="1200" cap="none" spc="0" baseline="0">
                <a:solidFill>
                  <a:srgbClr val="000000"/>
                </a:solidFill>
                <a:uFillTx/>
                <a:latin typeface="Aptos"/>
              </a:rPr>
              <a:t>North direction</a:t>
            </a:r>
            <a:endParaRPr lang="en-AU" sz="1105" b="1" i="0" u="none" strike="noStrike" kern="1200" cap="none" spc="0" baseline="0">
              <a:solidFill>
                <a:srgbClr val="000000"/>
              </a:solidFill>
              <a:uFillTx/>
              <a:latin typeface="Aptos"/>
            </a:endParaRPr>
          </a:p>
        </p:txBody>
      </p:sp>
      <p:sp>
        <p:nvSpPr>
          <p:cNvPr id="30" name="TextBox 60">
            <a:extLst>
              <a:ext uri="{FF2B5EF4-FFF2-40B4-BE49-F238E27FC236}">
                <a16:creationId xmlns:a16="http://schemas.microsoft.com/office/drawing/2014/main" id="{02F02053-5BF3-D92C-FC91-A82D56D9F3B3}"/>
              </a:ext>
            </a:extLst>
          </p:cNvPr>
          <p:cNvSpPr txBox="1"/>
          <p:nvPr/>
        </p:nvSpPr>
        <p:spPr>
          <a:xfrm>
            <a:off x="10099977" y="8173986"/>
            <a:ext cx="2601157" cy="1148458"/>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400" b="0" i="1" u="none" strike="noStrike" kern="1200" cap="none" spc="0" baseline="0">
                <a:solidFill>
                  <a:srgbClr val="000000"/>
                </a:solidFill>
                <a:highlight>
                  <a:srgbClr val="FFFF00"/>
                </a:highlight>
                <a:uFillTx/>
                <a:latin typeface="Aptos"/>
              </a:rPr>
              <a:t>&lt;Go to the next slide and insert any other </a:t>
            </a:r>
            <a:r>
              <a:rPr lang="en-AU" sz="1400" b="1" i="1" u="none" strike="noStrike" kern="1200" cap="none" spc="0" baseline="0">
                <a:solidFill>
                  <a:srgbClr val="000000"/>
                </a:solidFill>
                <a:highlight>
                  <a:srgbClr val="FFFF00"/>
                </a:highlight>
                <a:uFillTx/>
                <a:latin typeface="Aptos"/>
              </a:rPr>
              <a:t>any other symbols and their description </a:t>
            </a:r>
            <a:r>
              <a:rPr lang="en-AU" sz="1400" b="0" i="1" u="none" strike="noStrike" kern="1200" cap="none" spc="0" baseline="0">
                <a:solidFill>
                  <a:srgbClr val="000000"/>
                </a:solidFill>
                <a:highlight>
                  <a:srgbClr val="FFFF00"/>
                </a:highlight>
                <a:uFillTx/>
                <a:latin typeface="Aptos"/>
              </a:rPr>
              <a:t>here</a:t>
            </a:r>
            <a:r>
              <a:rPr lang="en-AU" sz="1400" b="1" i="1" u="none" strike="noStrike" kern="1200" cap="none" spc="0" baseline="0">
                <a:solidFill>
                  <a:srgbClr val="000000"/>
                </a:solidFill>
                <a:highlight>
                  <a:srgbClr val="FFFF00"/>
                </a:highlight>
                <a:uFillTx/>
                <a:latin typeface="Aptos"/>
              </a:rPr>
              <a:t>&gt;</a:t>
            </a: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400" b="1" i="1" u="none" strike="noStrike" kern="1200" cap="none" spc="0" baseline="0">
              <a:solidFill>
                <a:srgbClr val="000000"/>
              </a:solidFill>
              <a:highlight>
                <a:srgbClr val="FFFF00"/>
              </a:highlight>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63" b="0" i="1" u="none" strike="noStrike" kern="1200" cap="none" spc="0" baseline="0">
              <a:solidFill>
                <a:srgbClr val="000000"/>
              </a:solidFill>
              <a:highlight>
                <a:srgbClr val="FFFF00"/>
              </a:highlight>
              <a:uFillTx/>
              <a:latin typeface="Aptos"/>
            </a:endParaRPr>
          </a:p>
        </p:txBody>
      </p:sp>
      <p:sp>
        <p:nvSpPr>
          <p:cNvPr id="31" name="TextBox 61">
            <a:extLst>
              <a:ext uri="{FF2B5EF4-FFF2-40B4-BE49-F238E27FC236}">
                <a16:creationId xmlns:a16="http://schemas.microsoft.com/office/drawing/2014/main" id="{D78504B7-45EE-782C-592E-C2AEC0C6C854}"/>
              </a:ext>
            </a:extLst>
          </p:cNvPr>
          <p:cNvSpPr txBox="1"/>
          <p:nvPr/>
        </p:nvSpPr>
        <p:spPr>
          <a:xfrm>
            <a:off x="3678073" y="8364748"/>
            <a:ext cx="5430045" cy="1085493"/>
          </a:xfrm>
          <a:prstGeom prst="rect">
            <a:avLst/>
          </a:prstGeom>
          <a:noFill/>
          <a:ln cap="flat">
            <a:noFill/>
          </a:ln>
        </p:spPr>
        <p:txBody>
          <a:bodyPr vert="horz" wrap="square" lIns="91440" tIns="45720" rIns="91440" bIns="45720" anchor="t" anchorCtr="0" compatLnSpc="1">
            <a:spAutoFit/>
          </a:bodyPr>
          <a:lstStyle/>
          <a:p>
            <a:pPr marL="282357" marR="0" lvl="0" indent="-282357" algn="l" defTabSz="1471681"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Aptos"/>
              </a:rPr>
              <a:t>R</a:t>
            </a:r>
            <a:r>
              <a:rPr lang="en-US" sz="1400" b="1" i="0" u="none" strike="noStrike" kern="1200" cap="none" spc="0" baseline="0">
                <a:solidFill>
                  <a:srgbClr val="000000"/>
                </a:solidFill>
                <a:uFillTx/>
                <a:latin typeface="Aptos"/>
              </a:rPr>
              <a:t>  REMOVE</a:t>
            </a:r>
            <a:r>
              <a:rPr lang="en-US" sz="1400" b="0" i="0" u="none" strike="noStrike" kern="1200" cap="none" spc="0" baseline="0">
                <a:solidFill>
                  <a:srgbClr val="000000"/>
                </a:solidFill>
                <a:uFillTx/>
                <a:latin typeface="Aptos"/>
              </a:rPr>
              <a:t> people from immediate danger</a:t>
            </a:r>
            <a:endParaRPr lang="en-AU" sz="1400" b="0" i="0" u="none" strike="noStrike" kern="1200" cap="none" spc="0" baseline="0">
              <a:solidFill>
                <a:srgbClr val="000000"/>
              </a:solidFill>
              <a:uFillTx/>
              <a:latin typeface="Aptos"/>
            </a:endParaRPr>
          </a:p>
          <a:p>
            <a:pPr marL="282357" marR="0" lvl="0" indent="-282357"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600" b="1" i="0" u="none" strike="noStrike" kern="1200" cap="none" spc="0" baseline="0">
                <a:solidFill>
                  <a:srgbClr val="FF0000"/>
                </a:solidFill>
                <a:uFillTx/>
                <a:latin typeface="Calibri" pitchFamily="34"/>
                <a:ea typeface="Calibri" pitchFamily="34"/>
                <a:cs typeface="Times New Roman" pitchFamily="18"/>
              </a:rPr>
              <a:t>A</a:t>
            </a:r>
            <a:r>
              <a:rPr lang="en-AU" sz="1600" b="0" i="0" u="none" strike="noStrike" kern="1200" cap="none" spc="0" baseline="0">
                <a:solidFill>
                  <a:srgbClr val="000000"/>
                </a:solidFill>
                <a:uFillTx/>
                <a:latin typeface="Calibri" pitchFamily="34"/>
                <a:ea typeface="Calibri" pitchFamily="34"/>
                <a:cs typeface="Times New Roman" pitchFamily="18"/>
              </a:rPr>
              <a:t> </a:t>
            </a:r>
            <a:r>
              <a:rPr lang="en-AU" sz="1400" b="0" i="0" u="none" strike="noStrike" kern="1200" cap="none" spc="0" baseline="0">
                <a:solidFill>
                  <a:srgbClr val="000000"/>
                </a:solidFill>
                <a:uFillTx/>
                <a:latin typeface="Calibri" pitchFamily="34"/>
                <a:ea typeface="Calibri" pitchFamily="34"/>
                <a:cs typeface="Times New Roman" pitchFamily="18"/>
              </a:rPr>
              <a:t> </a:t>
            </a:r>
            <a:r>
              <a:rPr lang="en-AU" sz="1400" b="1" i="0" u="none" strike="noStrike" kern="1200" cap="none" spc="0" baseline="0">
                <a:solidFill>
                  <a:srgbClr val="000000"/>
                </a:solidFill>
                <a:uFillTx/>
                <a:latin typeface="Aptos"/>
                <a:ea typeface="Calibri" pitchFamily="34"/>
                <a:cs typeface="Times New Roman" pitchFamily="18"/>
              </a:rPr>
              <a:t>ALERT</a:t>
            </a:r>
            <a:r>
              <a:rPr lang="en-AU" sz="1400" b="0" i="0" u="none" strike="noStrike" kern="1200" cap="none" spc="0" baseline="0">
                <a:solidFill>
                  <a:srgbClr val="000000"/>
                </a:solidFill>
                <a:uFillTx/>
                <a:latin typeface="Aptos"/>
                <a:ea typeface="Calibri" pitchFamily="34"/>
                <a:cs typeface="Times New Roman" pitchFamily="18"/>
              </a:rPr>
              <a:t> others, call emergency services  000</a:t>
            </a:r>
          </a:p>
          <a:p>
            <a:pPr marL="282357" marR="0" lvl="0" indent="-282357"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Aptos"/>
              </a:rPr>
              <a:t>C</a:t>
            </a:r>
            <a:r>
              <a:rPr lang="en-US" sz="1400" b="0" i="0" u="none" strike="noStrike" kern="1200" cap="none" spc="0" baseline="0">
                <a:solidFill>
                  <a:srgbClr val="000000"/>
                </a:solidFill>
                <a:uFillTx/>
                <a:latin typeface="Aptos"/>
              </a:rPr>
              <a:t>  </a:t>
            </a:r>
            <a:r>
              <a:rPr lang="en-US" sz="1400" b="1" i="0" u="none" strike="noStrike" kern="1200" cap="none" spc="0" baseline="0">
                <a:solidFill>
                  <a:srgbClr val="000000"/>
                </a:solidFill>
                <a:uFillTx/>
                <a:latin typeface="Aptos"/>
              </a:rPr>
              <a:t>CONTAIN </a:t>
            </a:r>
            <a:r>
              <a:rPr lang="en-US" sz="1400" b="0" i="0" u="none" strike="noStrike" kern="1200" cap="none" spc="0" baseline="0">
                <a:solidFill>
                  <a:srgbClr val="000000"/>
                </a:solidFill>
                <a:uFillTx/>
                <a:latin typeface="Aptos"/>
              </a:rPr>
              <a:t>or isolate the threat if safe to do so</a:t>
            </a:r>
          </a:p>
          <a:p>
            <a:pPr marL="282357" marR="0" lvl="0" indent="-282357" algn="l" defTabSz="457200" rtl="0" fontAlgn="auto" hangingPunct="1">
              <a:lnSpc>
                <a:spcPct val="107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0" baseline="0">
                <a:solidFill>
                  <a:srgbClr val="FF0000"/>
                </a:solidFill>
                <a:uFillTx/>
                <a:latin typeface="Aptos"/>
              </a:rPr>
              <a:t>E</a:t>
            </a:r>
            <a:r>
              <a:rPr lang="en-US" sz="1600" b="0" i="0" u="none" strike="noStrike" kern="1200" cap="none" spc="0" baseline="0">
                <a:solidFill>
                  <a:srgbClr val="000000"/>
                </a:solidFill>
                <a:uFillTx/>
                <a:latin typeface="Aptos"/>
              </a:rPr>
              <a:t> </a:t>
            </a:r>
            <a:r>
              <a:rPr lang="en-US" sz="1400" b="0" i="0" u="none" strike="noStrike" kern="1200" cap="none" spc="0" baseline="0">
                <a:solidFill>
                  <a:srgbClr val="000000"/>
                </a:solidFill>
                <a:uFillTx/>
                <a:latin typeface="Aptos"/>
              </a:rPr>
              <a:t> </a:t>
            </a:r>
            <a:r>
              <a:rPr lang="en-US" sz="1400" b="1" i="0" u="none" strike="noStrike" kern="1200" cap="none" spc="0" baseline="0">
                <a:solidFill>
                  <a:srgbClr val="000000"/>
                </a:solidFill>
                <a:uFillTx/>
                <a:latin typeface="Aptos"/>
              </a:rPr>
              <a:t>EVACUATE </a:t>
            </a:r>
            <a:r>
              <a:rPr lang="en-US" sz="1400" b="0" i="0" u="none" strike="noStrike" kern="1200" cap="none" spc="0" baseline="0">
                <a:solidFill>
                  <a:srgbClr val="000000"/>
                </a:solidFill>
                <a:uFillTx/>
                <a:latin typeface="Aptos"/>
              </a:rPr>
              <a:t>to the designated evacuation assembly location</a:t>
            </a:r>
            <a:endParaRPr lang="en-AU" sz="1400" b="0" i="0" u="none" strike="noStrike" kern="1200" cap="none" spc="0" baseline="0">
              <a:solidFill>
                <a:srgbClr val="000000"/>
              </a:solidFill>
              <a:uFillTx/>
              <a:latin typeface="Aptos"/>
            </a:endParaRPr>
          </a:p>
        </p:txBody>
      </p:sp>
      <p:pic>
        <p:nvPicPr>
          <p:cNvPr id="32" name="Picture 65">
            <a:extLst>
              <a:ext uri="{FF2B5EF4-FFF2-40B4-BE49-F238E27FC236}">
                <a16:creationId xmlns:a16="http://schemas.microsoft.com/office/drawing/2014/main" id="{9A4E27D6-DC02-AB7D-BB39-7FD284E369BC}"/>
              </a:ext>
            </a:extLst>
          </p:cNvPr>
          <p:cNvPicPr>
            <a:picLocks noChangeAspect="1"/>
          </p:cNvPicPr>
          <p:nvPr/>
        </p:nvPicPr>
        <p:blipFill>
          <a:blip r:embed="rId10"/>
          <a:stretch>
            <a:fillRect/>
          </a:stretch>
        </p:blipFill>
        <p:spPr>
          <a:xfrm>
            <a:off x="8545744" y="8351078"/>
            <a:ext cx="1064160" cy="1073240"/>
          </a:xfrm>
          <a:prstGeom prst="rect">
            <a:avLst/>
          </a:prstGeom>
          <a:noFill/>
          <a:ln cap="flat">
            <a:noFill/>
          </a:ln>
        </p:spPr>
      </p:pic>
      <p:sp>
        <p:nvSpPr>
          <p:cNvPr id="33" name="Rectangle 66">
            <a:extLst>
              <a:ext uri="{FF2B5EF4-FFF2-40B4-BE49-F238E27FC236}">
                <a16:creationId xmlns:a16="http://schemas.microsoft.com/office/drawing/2014/main" id="{8C2AA45C-755F-E04B-24AE-89B087B2AE7F}"/>
              </a:ext>
            </a:extLst>
          </p:cNvPr>
          <p:cNvSpPr/>
          <p:nvPr/>
        </p:nvSpPr>
        <p:spPr>
          <a:xfrm>
            <a:off x="3600669" y="8308558"/>
            <a:ext cx="6196696" cy="1197864"/>
          </a:xfrm>
          <a:prstGeom prst="rect">
            <a:avLst/>
          </a:prstGeom>
          <a:no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800" b="0" i="0" u="none" strike="noStrike" kern="1200" cap="none" spc="0" baseline="0">
              <a:solidFill>
                <a:srgbClr val="FFFFFF"/>
              </a:solidFill>
              <a:uFillTx/>
              <a:latin typeface="Aptos"/>
            </a:endParaRPr>
          </a:p>
        </p:txBody>
      </p:sp>
      <p:sp>
        <p:nvSpPr>
          <p:cNvPr id="34" name="TextBox 67">
            <a:extLst>
              <a:ext uri="{FF2B5EF4-FFF2-40B4-BE49-F238E27FC236}">
                <a16:creationId xmlns:a16="http://schemas.microsoft.com/office/drawing/2014/main" id="{581E1D02-12CC-4E6C-36E7-1BB4FE168659}"/>
              </a:ext>
            </a:extLst>
          </p:cNvPr>
          <p:cNvSpPr txBox="1"/>
          <p:nvPr/>
        </p:nvSpPr>
        <p:spPr>
          <a:xfrm>
            <a:off x="196184" y="8334874"/>
            <a:ext cx="3050694" cy="1077218"/>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600" b="0" i="1" u="none" strike="noStrike" kern="1200" cap="none" spc="0" baseline="0">
                <a:solidFill>
                  <a:srgbClr val="000000"/>
                </a:solidFill>
                <a:uFillTx/>
                <a:latin typeface="Aptos"/>
              </a:rPr>
              <a:t>&lt;Insert school logo if desired&gt;</a:t>
            </a: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600" b="0" i="1"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600" b="0" i="0" u="none" strike="noStrike" kern="1200" cap="none" spc="0" baseline="0">
              <a:solidFill>
                <a:srgbClr val="000000"/>
              </a:solidFill>
              <a:uFillTx/>
              <a:latin typeface="Aptos"/>
            </a:endParaRPr>
          </a:p>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600" b="0" i="0" u="none" strike="noStrike" kern="1200" cap="none" spc="0" baseline="0">
              <a:solidFill>
                <a:srgbClr val="000000"/>
              </a:solidFill>
              <a:uFillTx/>
              <a:latin typeface="Aptos"/>
            </a:endParaRPr>
          </a:p>
        </p:txBody>
      </p:sp>
      <p:pic>
        <p:nvPicPr>
          <p:cNvPr id="35" name="Picture 37">
            <a:extLst>
              <a:ext uri="{FF2B5EF4-FFF2-40B4-BE49-F238E27FC236}">
                <a16:creationId xmlns:a16="http://schemas.microsoft.com/office/drawing/2014/main" id="{1CA349D7-7E9F-AD7D-4140-9ECA3CC797D3}"/>
              </a:ext>
            </a:extLst>
          </p:cNvPr>
          <p:cNvPicPr>
            <a:picLocks noChangeAspect="1"/>
          </p:cNvPicPr>
          <p:nvPr/>
        </p:nvPicPr>
        <p:blipFill>
          <a:blip r:embed="rId11"/>
          <a:srcRect/>
          <a:stretch>
            <a:fillRect/>
          </a:stretch>
        </p:blipFill>
        <p:spPr>
          <a:xfrm>
            <a:off x="9922355" y="6821716"/>
            <a:ext cx="244364" cy="482318"/>
          </a:xfrm>
          <a:prstGeom prst="rect">
            <a:avLst/>
          </a:prstGeom>
          <a:noFill/>
          <a:ln cap="flat">
            <a:noFill/>
          </a:ln>
        </p:spPr>
      </p:pic>
      <p:sp>
        <p:nvSpPr>
          <p:cNvPr id="36" name="TextBox 70">
            <a:extLst>
              <a:ext uri="{FF2B5EF4-FFF2-40B4-BE49-F238E27FC236}">
                <a16:creationId xmlns:a16="http://schemas.microsoft.com/office/drawing/2014/main" id="{ECF1381F-9F94-0095-D780-B9A8946F3644}"/>
              </a:ext>
            </a:extLst>
          </p:cNvPr>
          <p:cNvSpPr txBox="1"/>
          <p:nvPr/>
        </p:nvSpPr>
        <p:spPr>
          <a:xfrm>
            <a:off x="9974156" y="6860926"/>
            <a:ext cx="1278888" cy="258592"/>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80" b="1" i="0" u="none" strike="noStrike" kern="1200" cap="none" spc="0" baseline="0">
                <a:solidFill>
                  <a:srgbClr val="000000"/>
                </a:solidFill>
                <a:uFillTx/>
                <a:latin typeface="Aptos"/>
              </a:rPr>
              <a:t>Fire Blanket</a:t>
            </a:r>
            <a:endParaRPr lang="en-AU" sz="1080" b="1" i="0" u="none" strike="noStrike" kern="1200" cap="none" spc="0" baseline="0">
              <a:solidFill>
                <a:srgbClr val="000000"/>
              </a:solidFill>
              <a:uFillTx/>
              <a:latin typeface="Aptos"/>
            </a:endParaRPr>
          </a:p>
        </p:txBody>
      </p:sp>
      <p:pic>
        <p:nvPicPr>
          <p:cNvPr id="37" name="Picture 71">
            <a:extLst>
              <a:ext uri="{FF2B5EF4-FFF2-40B4-BE49-F238E27FC236}">
                <a16:creationId xmlns:a16="http://schemas.microsoft.com/office/drawing/2014/main" id="{04E84973-A412-4313-C31A-A74DCF808C91}"/>
              </a:ext>
            </a:extLst>
          </p:cNvPr>
          <p:cNvPicPr>
            <a:picLocks noChangeAspect="1"/>
          </p:cNvPicPr>
          <p:nvPr/>
        </p:nvPicPr>
        <p:blipFill>
          <a:blip r:embed="rId12"/>
          <a:stretch>
            <a:fillRect/>
          </a:stretch>
        </p:blipFill>
        <p:spPr>
          <a:xfrm rot="5400013">
            <a:off x="11332579" y="6729171"/>
            <a:ext cx="262377" cy="352574"/>
          </a:xfrm>
          <a:prstGeom prst="rect">
            <a:avLst/>
          </a:prstGeom>
          <a:noFill/>
          <a:ln cap="flat">
            <a:noFill/>
          </a:ln>
        </p:spPr>
      </p:pic>
      <p:sp>
        <p:nvSpPr>
          <p:cNvPr id="38" name="TextBox 73">
            <a:extLst>
              <a:ext uri="{FF2B5EF4-FFF2-40B4-BE49-F238E27FC236}">
                <a16:creationId xmlns:a16="http://schemas.microsoft.com/office/drawing/2014/main" id="{132C0BCC-BB89-7B83-AE38-716A0940E4B4}"/>
              </a:ext>
            </a:extLst>
          </p:cNvPr>
          <p:cNvSpPr txBox="1"/>
          <p:nvPr/>
        </p:nvSpPr>
        <p:spPr>
          <a:xfrm>
            <a:off x="11403665" y="6728182"/>
            <a:ext cx="1511777" cy="461662"/>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Aptos"/>
              </a:rPr>
              <a:t>Fire Indicator Panel</a:t>
            </a:r>
            <a:endParaRPr lang="en-AU" sz="1200" b="1" i="0" u="none" strike="noStrike" kern="1200" cap="none" spc="0" baseline="0">
              <a:solidFill>
                <a:srgbClr val="000000"/>
              </a:solidFill>
              <a:uFillTx/>
              <a:latin typeface="Aptos"/>
            </a:endParaRPr>
          </a:p>
        </p:txBody>
      </p:sp>
      <p:pic>
        <p:nvPicPr>
          <p:cNvPr id="39" name="Picture 74">
            <a:extLst>
              <a:ext uri="{FF2B5EF4-FFF2-40B4-BE49-F238E27FC236}">
                <a16:creationId xmlns:a16="http://schemas.microsoft.com/office/drawing/2014/main" id="{52D13627-E291-9AEC-8E8F-EE7C2203A231}"/>
              </a:ext>
            </a:extLst>
          </p:cNvPr>
          <p:cNvPicPr>
            <a:picLocks noChangeAspect="1"/>
          </p:cNvPicPr>
          <p:nvPr/>
        </p:nvPicPr>
        <p:blipFill>
          <a:blip r:embed="rId13"/>
          <a:stretch>
            <a:fillRect/>
          </a:stretch>
        </p:blipFill>
        <p:spPr>
          <a:xfrm>
            <a:off x="10070067" y="7527651"/>
            <a:ext cx="273250" cy="377455"/>
          </a:xfrm>
          <a:prstGeom prst="rect">
            <a:avLst/>
          </a:prstGeom>
          <a:noFill/>
          <a:ln cap="flat">
            <a:noFill/>
          </a:ln>
        </p:spPr>
      </p:pic>
      <p:sp>
        <p:nvSpPr>
          <p:cNvPr id="40" name="TextBox 75">
            <a:extLst>
              <a:ext uri="{FF2B5EF4-FFF2-40B4-BE49-F238E27FC236}">
                <a16:creationId xmlns:a16="http://schemas.microsoft.com/office/drawing/2014/main" id="{4494C2A0-C4FB-72AC-9A84-4788985B51E7}"/>
              </a:ext>
            </a:extLst>
          </p:cNvPr>
          <p:cNvSpPr txBox="1"/>
          <p:nvPr/>
        </p:nvSpPr>
        <p:spPr>
          <a:xfrm>
            <a:off x="10254895" y="7413461"/>
            <a:ext cx="1511786" cy="646334"/>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Aptos"/>
              </a:rPr>
              <a:t>Warden Intercommunication Point</a:t>
            </a:r>
            <a:endParaRPr lang="en-AU" sz="1200" b="1" i="0" u="none" strike="noStrike" kern="1200" cap="none" spc="0" baseline="0">
              <a:solidFill>
                <a:srgbClr val="000000"/>
              </a:solidFill>
              <a:uFillTx/>
              <a:latin typeface="Aptos"/>
            </a:endParaRPr>
          </a:p>
        </p:txBody>
      </p:sp>
      <p:pic>
        <p:nvPicPr>
          <p:cNvPr id="41" name="Picture 76">
            <a:extLst>
              <a:ext uri="{FF2B5EF4-FFF2-40B4-BE49-F238E27FC236}">
                <a16:creationId xmlns:a16="http://schemas.microsoft.com/office/drawing/2014/main" id="{14616806-3CB9-9D8C-FBC0-1B614C24410A}"/>
              </a:ext>
            </a:extLst>
          </p:cNvPr>
          <p:cNvPicPr>
            <a:picLocks noChangeAspect="1"/>
          </p:cNvPicPr>
          <p:nvPr/>
        </p:nvPicPr>
        <p:blipFill>
          <a:blip r:embed="rId14"/>
          <a:stretch>
            <a:fillRect/>
          </a:stretch>
        </p:blipFill>
        <p:spPr>
          <a:xfrm>
            <a:off x="10964195" y="7147398"/>
            <a:ext cx="266062" cy="266062"/>
          </a:xfrm>
          <a:prstGeom prst="rect">
            <a:avLst/>
          </a:prstGeom>
          <a:noFill/>
          <a:ln cap="flat">
            <a:noFill/>
          </a:ln>
        </p:spPr>
      </p:pic>
      <p:sp>
        <p:nvSpPr>
          <p:cNvPr id="42" name="TextBox 77">
            <a:extLst>
              <a:ext uri="{FF2B5EF4-FFF2-40B4-BE49-F238E27FC236}">
                <a16:creationId xmlns:a16="http://schemas.microsoft.com/office/drawing/2014/main" id="{CD32F8EB-3AA8-A6E5-189A-EA8BA31D5A4B}"/>
              </a:ext>
            </a:extLst>
          </p:cNvPr>
          <p:cNvSpPr txBox="1"/>
          <p:nvPr/>
        </p:nvSpPr>
        <p:spPr>
          <a:xfrm>
            <a:off x="11067422" y="7158234"/>
            <a:ext cx="1848029" cy="276999"/>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0" baseline="0">
                <a:solidFill>
                  <a:srgbClr val="000000"/>
                </a:solidFill>
                <a:uFillTx/>
                <a:latin typeface="Aptos"/>
              </a:rPr>
              <a:t>Emergency Call Point</a:t>
            </a:r>
            <a:endParaRPr lang="en-AU" sz="1200" b="1" i="0" u="none" strike="noStrike" kern="1200" cap="none" spc="0" baseline="0">
              <a:solidFill>
                <a:srgbClr val="000000"/>
              </a:solidFill>
              <a:uFillTx/>
              <a:latin typeface="Aptos"/>
            </a:endParaRPr>
          </a:p>
        </p:txBody>
      </p:sp>
      <p:sp>
        <p:nvSpPr>
          <p:cNvPr id="43" name="TextBox 7">
            <a:extLst>
              <a:ext uri="{FF2B5EF4-FFF2-40B4-BE49-F238E27FC236}">
                <a16:creationId xmlns:a16="http://schemas.microsoft.com/office/drawing/2014/main" id="{98A85E98-A2A3-BB0A-892C-3906343EFDF4}"/>
              </a:ext>
            </a:extLst>
          </p:cNvPr>
          <p:cNvSpPr txBox="1"/>
          <p:nvPr/>
        </p:nvSpPr>
        <p:spPr>
          <a:xfrm>
            <a:off x="3246888" y="4423528"/>
            <a:ext cx="4192139" cy="1200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800" b="0" i="1" u="none" strike="noStrike" kern="1200" cap="none" spc="0" baseline="0">
                <a:solidFill>
                  <a:srgbClr val="000000"/>
                </a:solidFill>
                <a:highlight>
                  <a:srgbClr val="FFFF00"/>
                </a:highlight>
                <a:uFillTx/>
                <a:latin typeface="Aptos"/>
              </a:rPr>
              <a:t>&lt;Ensure the                        ‘</a:t>
            </a:r>
            <a:r>
              <a:rPr lang="en-AU" sz="1800" b="1" i="1" u="none" strike="noStrike" kern="1200" cap="none" spc="0" baseline="0">
                <a:solidFill>
                  <a:srgbClr val="000000"/>
                </a:solidFill>
                <a:highlight>
                  <a:srgbClr val="FFFF00"/>
                </a:highlight>
                <a:uFillTx/>
                <a:latin typeface="Aptos"/>
              </a:rPr>
              <a:t>You are here’ </a:t>
            </a:r>
            <a:r>
              <a:rPr lang="en-AU" sz="1800" b="0" i="1" u="none" strike="noStrike" kern="1200" cap="none" spc="0" baseline="0">
                <a:solidFill>
                  <a:srgbClr val="000000"/>
                </a:solidFill>
                <a:highlight>
                  <a:srgbClr val="FFFF00"/>
                </a:highlight>
                <a:uFillTx/>
                <a:latin typeface="Aptos"/>
              </a:rPr>
              <a:t>is present on all diagrams and correctly orientated based on diagram position and the direction of egress&gt; </a:t>
            </a:r>
          </a:p>
        </p:txBody>
      </p:sp>
      <p:grpSp>
        <p:nvGrpSpPr>
          <p:cNvPr id="44" name="Group 14">
            <a:extLst>
              <a:ext uri="{FF2B5EF4-FFF2-40B4-BE49-F238E27FC236}">
                <a16:creationId xmlns:a16="http://schemas.microsoft.com/office/drawing/2014/main" id="{821B8D34-00D3-66E8-9669-11E59EC1CA0C}"/>
              </a:ext>
            </a:extLst>
          </p:cNvPr>
          <p:cNvGrpSpPr/>
          <p:nvPr/>
        </p:nvGrpSpPr>
        <p:grpSpPr>
          <a:xfrm>
            <a:off x="4608732" y="4422130"/>
            <a:ext cx="964526" cy="375443"/>
            <a:chOff x="4608732" y="4422130"/>
            <a:chExt cx="964526" cy="375443"/>
          </a:xfrm>
        </p:grpSpPr>
        <p:pic>
          <p:nvPicPr>
            <p:cNvPr id="45" name="Picture 15">
              <a:extLst>
                <a:ext uri="{FF2B5EF4-FFF2-40B4-BE49-F238E27FC236}">
                  <a16:creationId xmlns:a16="http://schemas.microsoft.com/office/drawing/2014/main" id="{3213CAAB-CAEF-11CF-D601-398BD7F32B91}"/>
                </a:ext>
              </a:extLst>
            </p:cNvPr>
            <p:cNvPicPr>
              <a:picLocks noChangeAspect="1"/>
            </p:cNvPicPr>
            <p:nvPr/>
          </p:nvPicPr>
          <p:blipFill>
            <a:blip r:embed="rId6"/>
            <a:stretch>
              <a:fillRect/>
            </a:stretch>
          </p:blipFill>
          <p:spPr>
            <a:xfrm rot="5400013">
              <a:off x="4667829" y="4363033"/>
              <a:ext cx="375443" cy="493638"/>
            </a:xfrm>
            <a:prstGeom prst="rect">
              <a:avLst/>
            </a:prstGeom>
            <a:noFill/>
            <a:ln cap="flat">
              <a:noFill/>
            </a:ln>
          </p:spPr>
        </p:pic>
        <p:cxnSp>
          <p:nvCxnSpPr>
            <p:cNvPr id="46" name="Straight Connector 22">
              <a:extLst>
                <a:ext uri="{FF2B5EF4-FFF2-40B4-BE49-F238E27FC236}">
                  <a16:creationId xmlns:a16="http://schemas.microsoft.com/office/drawing/2014/main" id="{6F29EF91-3330-85E0-6EF3-6AF6B12F6D37}"/>
                </a:ext>
              </a:extLst>
            </p:cNvPr>
            <p:cNvCxnSpPr/>
            <p:nvPr/>
          </p:nvCxnSpPr>
          <p:spPr>
            <a:xfrm flipH="1">
              <a:off x="5045604" y="4605860"/>
              <a:ext cx="403707" cy="0"/>
            </a:xfrm>
            <a:prstGeom prst="straightConnector1">
              <a:avLst/>
            </a:prstGeom>
            <a:noFill/>
            <a:ln w="38103" cap="flat">
              <a:solidFill>
                <a:srgbClr val="0F9ED5"/>
              </a:solidFill>
              <a:prstDash val="solid"/>
              <a:miter/>
            </a:ln>
          </p:spPr>
        </p:cxnSp>
        <p:sp>
          <p:nvSpPr>
            <p:cNvPr id="47" name="Oval 24">
              <a:extLst>
                <a:ext uri="{FF2B5EF4-FFF2-40B4-BE49-F238E27FC236}">
                  <a16:creationId xmlns:a16="http://schemas.microsoft.com/office/drawing/2014/main" id="{F04F55B1-E7B4-E9AB-3B51-9EDC978A23F2}"/>
                </a:ext>
              </a:extLst>
            </p:cNvPr>
            <p:cNvSpPr/>
            <p:nvPr/>
          </p:nvSpPr>
          <p:spPr>
            <a:xfrm>
              <a:off x="5480291" y="4525173"/>
              <a:ext cx="92967" cy="137809"/>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F9ED5"/>
            </a:solidFill>
            <a:ln w="19046" cap="flat">
              <a:solidFill>
                <a:srgbClr val="08739C"/>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080" b="0" i="0" u="none" strike="noStrike" kern="1200" cap="none" spc="0" baseline="0">
                <a:solidFill>
                  <a:srgbClr val="FFFFFF"/>
                </a:solidFill>
                <a:uFillTx/>
                <a:latin typeface="Aptos"/>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BED2D72E-6741-F299-6CCB-928073FF997A}"/>
              </a:ext>
            </a:extLst>
          </p:cNvPr>
          <p:cNvSpPr/>
          <p:nvPr/>
        </p:nvSpPr>
        <p:spPr>
          <a:xfrm>
            <a:off x="352428" y="75200"/>
            <a:ext cx="12096753" cy="2640796"/>
          </a:xfrm>
          <a:prstGeom prst="rect">
            <a:avLst/>
          </a:prstGeom>
          <a:solidFill>
            <a:srgbClr val="FFFFFF"/>
          </a:solidFill>
          <a:ln w="19046" cap="flat">
            <a:solidFill>
              <a:srgbClr val="042433"/>
            </a:solidFill>
            <a:prstDash val="solid"/>
            <a:miter/>
          </a:ln>
        </p:spPr>
        <p:txBody>
          <a:bodyPr vert="horz" wrap="square" lIns="91440" tIns="45720" rIns="91440" bIns="45720" anchor="ctr" anchorCtr="0"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rgbClr val="FF0000"/>
                </a:solidFill>
                <a:uFillTx/>
                <a:latin typeface="Aptos"/>
              </a:rPr>
              <a:t>INSTRUCTIONS FOR USING THIS TEMPLATE</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rgbClr val="000000"/>
                </a:solidFill>
                <a:uFillTx/>
                <a:latin typeface="Aptos"/>
              </a:rPr>
              <a:t>This is a resource guide only. To create your evacuation diagram use the example template on the first slide and follow these steps.</a:t>
            </a:r>
          </a:p>
          <a:p>
            <a:pPr marL="171450" marR="0" lvl="0" indent="-17145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ptos"/>
              </a:rPr>
              <a:t>Insert/paste the image of the floor/building into the template.</a:t>
            </a:r>
          </a:p>
          <a:p>
            <a:pPr marL="171450" marR="0" lvl="0" indent="-17145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ptos"/>
              </a:rPr>
              <a:t>Click on and copy the required symbol form the icons below; paste or locate it onto the building floor/image. If the symbol is hidden behind the image, right click on it and select ‘bring to front’.  Add the symbol used and their description to the legend. You can vary the size of the symbol as required. </a:t>
            </a:r>
          </a:p>
          <a:p>
            <a:pPr marL="171450" marR="0" lvl="0" indent="-17145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ptos"/>
              </a:rPr>
              <a:t>Minimum elements are mandatory if present in the building. </a:t>
            </a:r>
          </a:p>
          <a:p>
            <a:pPr marL="171450" marR="0" lvl="0" indent="-17145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ptos"/>
              </a:rPr>
              <a:t>Insert the site plan image, add access street(s) and nearest cross street. Add symbols indicating  primary and secondary assembly areas and Shelter In Place location.</a:t>
            </a:r>
          </a:p>
          <a:p>
            <a:pPr marL="171450" marR="0" lvl="0" indent="-17145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ptos"/>
              </a:rPr>
              <a:t>Ensure the ‘You are here’ symbol  in the relevant building location is present on all diagrams on display, and correctly orientated. </a:t>
            </a:r>
          </a:p>
          <a:p>
            <a:pPr marL="171450" marR="0" lvl="0" indent="-17145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ptos"/>
              </a:rPr>
              <a:t>Delete the instruction text on the evacuation diagram template.</a:t>
            </a:r>
          </a:p>
          <a:p>
            <a:pPr marL="171450" marR="0" lvl="0" indent="-17145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US" sz="1400" b="0" i="0" u="none" strike="noStrike" kern="1200" cap="none" spc="0" baseline="0">
                <a:solidFill>
                  <a:srgbClr val="000000"/>
                </a:solidFill>
                <a:uFillTx/>
                <a:latin typeface="Aptos"/>
              </a:rPr>
              <a:t>Use the </a:t>
            </a:r>
            <a:r>
              <a:rPr lang="en-AU" sz="1400" b="0" i="0" u="none" strike="noStrike" kern="1200" cap="none" spc="0" baseline="0">
                <a:solidFill>
                  <a:srgbClr val="000000"/>
                </a:solidFill>
                <a:uFillTx/>
                <a:latin typeface="Aptos"/>
                <a:hlinkClick r:id="rId2">
                  <a:extLst>
                    <a:ext uri="{A12FA001-AC4F-418D-AE19-62706E023703}">
                      <ahyp:hlinkClr xmlns:ahyp="http://schemas.microsoft.com/office/drawing/2018/hyperlinkcolor" val="tx"/>
                    </a:ext>
                  </a:extLst>
                </a:hlinkClick>
              </a:rPr>
              <a:t>Evacuation Diagram Checklist</a:t>
            </a:r>
            <a:r>
              <a:rPr lang="en-AU" sz="1400" b="0" i="0" u="none" strike="noStrike" kern="1200" cap="none" spc="0" baseline="0">
                <a:solidFill>
                  <a:srgbClr val="000000"/>
                </a:solidFill>
                <a:uFillTx/>
                <a:latin typeface="Calibri" pitchFamily="34"/>
                <a:ea typeface="Calibri" pitchFamily="34"/>
                <a:cs typeface="Times New Roman" pitchFamily="18"/>
              </a:rPr>
              <a:t> to ensure compliance with the Australian Standard 3745- 2010: Planning for emergencies in facilities. </a:t>
            </a: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400" b="1" i="0" u="none" strike="noStrike" kern="1200" cap="none" spc="0" baseline="0">
                <a:solidFill>
                  <a:srgbClr val="000000"/>
                </a:solidFill>
                <a:highlight>
                  <a:srgbClr val="FFFF00"/>
                </a:highlight>
                <a:uFillTx/>
                <a:latin typeface="Aptos"/>
              </a:rPr>
              <a:t>DELETE THIS SLIDE ONCE YOU HAVE COMPLETED YOUR EVACUATION DIAGRAM.</a:t>
            </a:r>
          </a:p>
        </p:txBody>
      </p:sp>
      <p:graphicFrame>
        <p:nvGraphicFramePr>
          <p:cNvPr id="3" name="Table 5">
            <a:extLst>
              <a:ext uri="{FF2B5EF4-FFF2-40B4-BE49-F238E27FC236}">
                <a16:creationId xmlns:a16="http://schemas.microsoft.com/office/drawing/2014/main" id="{90600783-680F-34BE-13E9-E7083CFBF170}"/>
              </a:ext>
            </a:extLst>
          </p:cNvPr>
          <p:cNvGraphicFramePr>
            <a:graphicFrameLocks noGrp="1"/>
          </p:cNvGraphicFramePr>
          <p:nvPr/>
        </p:nvGraphicFramePr>
        <p:xfrm>
          <a:off x="352428" y="2800350"/>
          <a:ext cx="12096753" cy="5154737"/>
        </p:xfrm>
        <a:graphic>
          <a:graphicData uri="http://schemas.openxmlformats.org/drawingml/2006/table">
            <a:tbl>
              <a:tblPr firstRow="1" bandRow="1">
                <a:effectLst/>
                <a:tableStyleId>{5C22544A-7EE6-4342-B048-85BDC9FD1C3A}</a:tableStyleId>
              </a:tblPr>
              <a:tblGrid>
                <a:gridCol w="3024185">
                  <a:extLst>
                    <a:ext uri="{9D8B030D-6E8A-4147-A177-3AD203B41FA5}">
                      <a16:colId xmlns:a16="http://schemas.microsoft.com/office/drawing/2014/main" val="1088578021"/>
                    </a:ext>
                  </a:extLst>
                </a:gridCol>
                <a:gridCol w="3024185">
                  <a:extLst>
                    <a:ext uri="{9D8B030D-6E8A-4147-A177-3AD203B41FA5}">
                      <a16:colId xmlns:a16="http://schemas.microsoft.com/office/drawing/2014/main" val="124583293"/>
                    </a:ext>
                  </a:extLst>
                </a:gridCol>
                <a:gridCol w="3024185">
                  <a:extLst>
                    <a:ext uri="{9D8B030D-6E8A-4147-A177-3AD203B41FA5}">
                      <a16:colId xmlns:a16="http://schemas.microsoft.com/office/drawing/2014/main" val="3546522326"/>
                    </a:ext>
                  </a:extLst>
                </a:gridCol>
                <a:gridCol w="3024185">
                  <a:extLst>
                    <a:ext uri="{9D8B030D-6E8A-4147-A177-3AD203B41FA5}">
                      <a16:colId xmlns:a16="http://schemas.microsoft.com/office/drawing/2014/main" val="2220297697"/>
                    </a:ext>
                  </a:extLst>
                </a:gridCol>
              </a:tblGrid>
              <a:tr h="357192">
                <a:tc gridSpan="2">
                  <a:txBody>
                    <a:bodyPr/>
                    <a:lstStyle/>
                    <a:p>
                      <a:pPr lvl="0" algn="ctr"/>
                      <a:r>
                        <a:rPr lang="en-AU" sz="1400" b="1">
                          <a:solidFill>
                            <a:srgbClr val="000000"/>
                          </a:solidFill>
                        </a:rPr>
                        <a:t>Minimum diagram elements</a:t>
                      </a:r>
                    </a:p>
                  </a:txBody>
                  <a:tcPr>
                    <a:solidFill>
                      <a:srgbClr val="A02B93"/>
                    </a:solidFill>
                  </a:tcPr>
                </a:tc>
                <a:tc hMerge="1">
                  <a:txBody>
                    <a:bodyPr/>
                    <a:lstStyle/>
                    <a:p>
                      <a:endParaRPr lang="en-AU"/>
                    </a:p>
                  </a:txBody>
                  <a:tcPr/>
                </a:tc>
                <a:tc gridSpan="2">
                  <a:txBody>
                    <a:bodyPr/>
                    <a:lstStyle/>
                    <a:p>
                      <a:pPr lvl="0" algn="ctr"/>
                      <a:r>
                        <a:rPr lang="en-AU" sz="1600" b="1">
                          <a:solidFill>
                            <a:srgbClr val="000000"/>
                          </a:solidFill>
                        </a:rPr>
                        <a:t>Optional diagram elements (as determined by your school)</a:t>
                      </a:r>
                    </a:p>
                  </a:txBody>
                  <a:tcPr>
                    <a:solidFill>
                      <a:srgbClr val="A02B93"/>
                    </a:solidFill>
                  </a:tcPr>
                </a:tc>
                <a:tc hMerge="1">
                  <a:txBody>
                    <a:bodyPr/>
                    <a:lstStyle/>
                    <a:p>
                      <a:endParaRPr lang="en-AU"/>
                    </a:p>
                  </a:txBody>
                  <a:tcPr/>
                </a:tc>
                <a:extLst>
                  <a:ext uri="{0D108BD9-81ED-4DB2-BD59-A6C34878D82A}">
                    <a16:rowId xmlns:a16="http://schemas.microsoft.com/office/drawing/2014/main" val="2342541251"/>
                  </a:ext>
                </a:extLst>
              </a:tr>
              <a:tr h="357192">
                <a:tc>
                  <a:txBody>
                    <a:bodyPr/>
                    <a:lstStyle/>
                    <a:p>
                      <a:pPr lvl="0"/>
                      <a:r>
                        <a:rPr lang="en-AU" sz="1400"/>
                        <a:t>               </a:t>
                      </a:r>
                    </a:p>
                    <a:p>
                      <a:pPr lvl="0"/>
                      <a:r>
                        <a:rPr lang="en-AU" sz="1400"/>
                        <a:t>               </a:t>
                      </a:r>
                    </a:p>
                  </a:txBody>
                  <a:tcPr/>
                </a:tc>
                <a:tc>
                  <a:txBody>
                    <a:bodyPr/>
                    <a:lstStyle/>
                    <a:p>
                      <a:pPr lvl="0"/>
                      <a:r>
                        <a:rPr lang="en-AU"/>
                        <a:t>       </a:t>
                      </a:r>
                      <a:endParaRPr lang="en-AU" sz="14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151163779"/>
                  </a:ext>
                </a:extLst>
              </a:tr>
              <a:tr h="357192">
                <a:tc>
                  <a:txBody>
                    <a:bodyPr/>
                    <a:lstStyle/>
                    <a:p>
                      <a:pPr lvl="0"/>
                      <a:r>
                        <a:rPr lang="en-AU"/>
                        <a:t>         </a:t>
                      </a:r>
                      <a:endParaRPr lang="en-AU" sz="1400"/>
                    </a:p>
                  </a:txBody>
                  <a:tcPr/>
                </a:tc>
                <a:tc>
                  <a:txBody>
                    <a:bodyPr/>
                    <a:lstStyle/>
                    <a:p>
                      <a:pPr lvl="0"/>
                      <a:r>
                        <a:rPr lang="en-AU"/>
                        <a:t>        </a:t>
                      </a:r>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541859182"/>
                  </a:ext>
                </a:extLst>
              </a:tr>
              <a:tr h="357192">
                <a:tc>
                  <a:txBody>
                    <a:bodyPr/>
                    <a:lstStyle/>
                    <a:p>
                      <a:pPr lvl="0"/>
                      <a:r>
                        <a:rPr lang="en-AU"/>
                        <a:t>         </a:t>
                      </a:r>
                      <a:endParaRPr lang="en-AU" sz="1400"/>
                    </a:p>
                  </a:txBody>
                  <a:tcPr/>
                </a:tc>
                <a:tc>
                  <a:txBody>
                    <a:bodyPr/>
                    <a:lstStyle/>
                    <a:p>
                      <a:pPr lvl="0"/>
                      <a:r>
                        <a:rPr lang="en-AU"/>
                        <a:t>              </a:t>
                      </a:r>
                      <a:endParaRPr lang="en-AU" sz="14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696362264"/>
                  </a:ext>
                </a:extLst>
              </a:tr>
              <a:tr h="357192">
                <a:tc>
                  <a:txBody>
                    <a:bodyPr/>
                    <a:lstStyle/>
                    <a:p>
                      <a:pPr lvl="0"/>
                      <a:r>
                        <a:rPr lang="en-AU"/>
                        <a:t>        </a:t>
                      </a:r>
                      <a:endParaRPr lang="en-AU" sz="1400"/>
                    </a:p>
                  </a:txBody>
                  <a:tcPr/>
                </a:tc>
                <a:tc>
                  <a:txBody>
                    <a:bodyPr/>
                    <a:lstStyle/>
                    <a:p>
                      <a:pPr lvl="0"/>
                      <a:r>
                        <a:rPr lang="en-AU"/>
                        <a:t>       </a:t>
                      </a:r>
                      <a:endParaRPr lang="en-AU" sz="12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1752427014"/>
                  </a:ext>
                </a:extLst>
              </a:tr>
              <a:tr h="351659">
                <a:tc>
                  <a:txBody>
                    <a:bodyPr/>
                    <a:lstStyle/>
                    <a:p>
                      <a:pPr lvl="0"/>
                      <a:r>
                        <a:rPr lang="en-AU"/>
                        <a:t>       </a:t>
                      </a:r>
                      <a:endParaRPr lang="en-AU" sz="1400"/>
                    </a:p>
                  </a:txBody>
                  <a:tcPr/>
                </a:tc>
                <a:tc>
                  <a:txBody>
                    <a:bodyPr/>
                    <a:lstStyle/>
                    <a:p>
                      <a:pPr lvl="0"/>
                      <a:r>
                        <a:rPr lang="en-AU"/>
                        <a:t>      </a:t>
                      </a:r>
                      <a:endParaRPr lang="en-AU" sz="14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722468773"/>
                  </a:ext>
                </a:extLst>
              </a:tr>
              <a:tr h="357192">
                <a:tc>
                  <a:txBody>
                    <a:bodyPr/>
                    <a:lstStyle/>
                    <a:p>
                      <a:pPr lvl="0"/>
                      <a:r>
                        <a:rPr lang="en-AU"/>
                        <a:t>       </a:t>
                      </a:r>
                      <a:endParaRPr lang="en-AU" sz="1400"/>
                    </a:p>
                  </a:txBody>
                  <a:tcPr/>
                </a:tc>
                <a:tc>
                  <a:txBody>
                    <a:bodyPr/>
                    <a:lstStyle/>
                    <a:p>
                      <a:pPr lvl="0"/>
                      <a:r>
                        <a:rPr lang="en-AU"/>
                        <a:t>      </a:t>
                      </a:r>
                      <a:endParaRPr lang="en-AU" sz="12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1122882741"/>
                  </a:ext>
                </a:extLst>
              </a:tr>
              <a:tr h="357192">
                <a:tc>
                  <a:txBody>
                    <a:bodyPr/>
                    <a:lstStyle/>
                    <a:p>
                      <a:pPr lvl="0"/>
                      <a:r>
                        <a:rPr lang="en-AU"/>
                        <a:t>       </a:t>
                      </a:r>
                      <a:endParaRPr lang="en-AU" sz="1400"/>
                    </a:p>
                  </a:txBody>
                  <a:tcPr/>
                </a:tc>
                <a:tc>
                  <a:txBody>
                    <a:bodyPr/>
                    <a:lstStyle/>
                    <a:p>
                      <a:pPr lvl="0"/>
                      <a:r>
                        <a:rPr lang="en-AU"/>
                        <a:t>      </a:t>
                      </a:r>
                      <a:endParaRPr lang="en-AU" sz="14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191706179"/>
                  </a:ext>
                </a:extLst>
              </a:tr>
              <a:tr h="357192">
                <a:tc>
                  <a:txBody>
                    <a:bodyPr/>
                    <a:lstStyle/>
                    <a:p>
                      <a:pPr lvl="0"/>
                      <a:r>
                        <a:rPr lang="en-AU"/>
                        <a:t>      </a:t>
                      </a:r>
                      <a:endParaRPr lang="en-AU" sz="1400"/>
                    </a:p>
                  </a:txBody>
                  <a:tcPr/>
                </a:tc>
                <a:tc>
                  <a:txBody>
                    <a:bodyPr/>
                    <a:lstStyle/>
                    <a:p>
                      <a:pPr lvl="0"/>
                      <a:r>
                        <a:rPr lang="en-AU"/>
                        <a:t>    </a:t>
                      </a:r>
                      <a:endParaRPr lang="en-AU" sz="14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3553712225"/>
                  </a:ext>
                </a:extLst>
              </a:tr>
              <a:tr h="357192">
                <a:tc>
                  <a:txBody>
                    <a:bodyPr/>
                    <a:lstStyle/>
                    <a:p>
                      <a:pPr lvl="0"/>
                      <a:r>
                        <a:rPr lang="en-AU"/>
                        <a:t>     </a:t>
                      </a:r>
                      <a:endParaRPr lang="en-AU" sz="1400"/>
                    </a:p>
                  </a:txBody>
                  <a:tcPr/>
                </a:tc>
                <a:tc>
                  <a:txBody>
                    <a:bodyPr/>
                    <a:lstStyle/>
                    <a:p>
                      <a:pPr lvl="0"/>
                      <a:r>
                        <a:rPr lang="en-AU"/>
                        <a:t>    </a:t>
                      </a:r>
                      <a:endParaRPr lang="en-AU" sz="14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2098566268"/>
                  </a:ext>
                </a:extLst>
              </a:tr>
              <a:tr h="357192">
                <a:tc>
                  <a:txBody>
                    <a:bodyPr/>
                    <a:lstStyle/>
                    <a:p>
                      <a:pPr lvl="0"/>
                      <a:r>
                        <a:rPr lang="en-AU"/>
                        <a:t>      </a:t>
                      </a:r>
                      <a:endParaRPr lang="en-AU" sz="1400"/>
                    </a:p>
                  </a:txBody>
                  <a:tcPr/>
                </a:tc>
                <a:tc>
                  <a:txBody>
                    <a:bodyPr/>
                    <a:lstStyle/>
                    <a:p>
                      <a:pPr lvl="0"/>
                      <a:r>
                        <a:rPr lang="en-AU"/>
                        <a:t>      </a:t>
                      </a:r>
                      <a:endParaRPr lang="en-AU" sz="1400"/>
                    </a:p>
                  </a:txBody>
                  <a:tcPr/>
                </a:tc>
                <a:tc>
                  <a:txBody>
                    <a:bodyPr/>
                    <a:lstStyle/>
                    <a:p>
                      <a:pPr lvl="0"/>
                      <a:endParaRPr lang="en-AU"/>
                    </a:p>
                  </a:txBody>
                  <a:tcPr/>
                </a:tc>
                <a:tc>
                  <a:txBody>
                    <a:bodyPr/>
                    <a:lstStyle/>
                    <a:p>
                      <a:pPr lvl="0"/>
                      <a:endParaRPr lang="en-AU"/>
                    </a:p>
                  </a:txBody>
                  <a:tcPr/>
                </a:tc>
                <a:extLst>
                  <a:ext uri="{0D108BD9-81ED-4DB2-BD59-A6C34878D82A}">
                    <a16:rowId xmlns:a16="http://schemas.microsoft.com/office/drawing/2014/main" val="3044631462"/>
                  </a:ext>
                </a:extLst>
              </a:tr>
            </a:tbl>
          </a:graphicData>
        </a:graphic>
      </p:graphicFrame>
      <p:pic>
        <p:nvPicPr>
          <p:cNvPr id="4" name="Picture 8">
            <a:extLst>
              <a:ext uri="{FF2B5EF4-FFF2-40B4-BE49-F238E27FC236}">
                <a16:creationId xmlns:a16="http://schemas.microsoft.com/office/drawing/2014/main" id="{C60C10A5-EAF5-ECAC-BCD2-E39B9B8E57E4}"/>
              </a:ext>
            </a:extLst>
          </p:cNvPr>
          <p:cNvPicPr>
            <a:picLocks noChangeAspect="1"/>
          </p:cNvPicPr>
          <p:nvPr/>
        </p:nvPicPr>
        <p:blipFill>
          <a:blip r:embed="rId3"/>
          <a:stretch>
            <a:fillRect/>
          </a:stretch>
        </p:blipFill>
        <p:spPr>
          <a:xfrm>
            <a:off x="3457629" y="3242462"/>
            <a:ext cx="486396" cy="300837"/>
          </a:xfrm>
          <a:prstGeom prst="rect">
            <a:avLst/>
          </a:prstGeom>
          <a:noFill/>
          <a:ln cap="flat">
            <a:noFill/>
          </a:ln>
        </p:spPr>
      </p:pic>
      <p:pic>
        <p:nvPicPr>
          <p:cNvPr id="5" name="Picture 16">
            <a:extLst>
              <a:ext uri="{FF2B5EF4-FFF2-40B4-BE49-F238E27FC236}">
                <a16:creationId xmlns:a16="http://schemas.microsoft.com/office/drawing/2014/main" id="{445D184B-1CDA-6DD3-A687-5C8FD4DF15C9}"/>
              </a:ext>
            </a:extLst>
          </p:cNvPr>
          <p:cNvPicPr>
            <a:picLocks noChangeAspect="1"/>
          </p:cNvPicPr>
          <p:nvPr/>
        </p:nvPicPr>
        <p:blipFill>
          <a:blip r:embed="rId4"/>
          <a:stretch>
            <a:fillRect/>
          </a:stretch>
        </p:blipFill>
        <p:spPr>
          <a:xfrm>
            <a:off x="3457629" y="3692758"/>
            <a:ext cx="486396" cy="292653"/>
          </a:xfrm>
          <a:prstGeom prst="rect">
            <a:avLst/>
          </a:prstGeom>
          <a:noFill/>
          <a:ln cap="flat">
            <a:noFill/>
          </a:ln>
        </p:spPr>
      </p:pic>
      <p:cxnSp>
        <p:nvCxnSpPr>
          <p:cNvPr id="6" name="Straight Arrow Connector 17">
            <a:extLst>
              <a:ext uri="{FF2B5EF4-FFF2-40B4-BE49-F238E27FC236}">
                <a16:creationId xmlns:a16="http://schemas.microsoft.com/office/drawing/2014/main" id="{CC939EEF-BC75-24CC-91CA-F7687DDB304C}"/>
              </a:ext>
            </a:extLst>
          </p:cNvPr>
          <p:cNvCxnSpPr/>
          <p:nvPr/>
        </p:nvCxnSpPr>
        <p:spPr>
          <a:xfrm>
            <a:off x="484001" y="3392881"/>
            <a:ext cx="522927" cy="0"/>
          </a:xfrm>
          <a:prstGeom prst="straightConnector1">
            <a:avLst/>
          </a:prstGeom>
          <a:noFill/>
          <a:ln w="57150" cap="flat">
            <a:solidFill>
              <a:srgbClr val="4EA72E"/>
            </a:solidFill>
            <a:prstDash val="solid"/>
            <a:miter/>
            <a:tailEnd type="arrow"/>
          </a:ln>
        </p:spPr>
      </p:cxnSp>
      <p:cxnSp>
        <p:nvCxnSpPr>
          <p:cNvPr id="7" name="Straight Arrow Connector 18">
            <a:extLst>
              <a:ext uri="{FF2B5EF4-FFF2-40B4-BE49-F238E27FC236}">
                <a16:creationId xmlns:a16="http://schemas.microsoft.com/office/drawing/2014/main" id="{7F778DB0-7B2E-4322-64AF-42FBB0EB5ACB}"/>
              </a:ext>
            </a:extLst>
          </p:cNvPr>
          <p:cNvCxnSpPr/>
          <p:nvPr/>
        </p:nvCxnSpPr>
        <p:spPr>
          <a:xfrm>
            <a:off x="484001" y="3985412"/>
            <a:ext cx="481276" cy="0"/>
          </a:xfrm>
          <a:prstGeom prst="straightConnector1">
            <a:avLst/>
          </a:prstGeom>
          <a:noFill/>
          <a:ln w="57150" cap="flat">
            <a:solidFill>
              <a:srgbClr val="98B954"/>
            </a:solidFill>
            <a:custDash>
              <a:ds d="100000" sp="100000"/>
            </a:custDash>
            <a:miter/>
            <a:tailEnd type="arrow"/>
          </a:ln>
        </p:spPr>
      </p:cxnSp>
      <p:pic>
        <p:nvPicPr>
          <p:cNvPr id="8" name="Picture 19">
            <a:extLst>
              <a:ext uri="{FF2B5EF4-FFF2-40B4-BE49-F238E27FC236}">
                <a16:creationId xmlns:a16="http://schemas.microsoft.com/office/drawing/2014/main" id="{AA3A308B-D68B-3068-0D96-1793128E3215}"/>
              </a:ext>
            </a:extLst>
          </p:cNvPr>
          <p:cNvPicPr>
            <a:picLocks noChangeAspect="1"/>
          </p:cNvPicPr>
          <p:nvPr/>
        </p:nvPicPr>
        <p:blipFill>
          <a:blip r:embed="rId5"/>
          <a:stretch>
            <a:fillRect/>
          </a:stretch>
        </p:blipFill>
        <p:spPr>
          <a:xfrm>
            <a:off x="484001" y="4223540"/>
            <a:ext cx="410309" cy="354403"/>
          </a:xfrm>
          <a:prstGeom prst="rect">
            <a:avLst/>
          </a:prstGeom>
          <a:noFill/>
          <a:ln cap="flat">
            <a:noFill/>
          </a:ln>
        </p:spPr>
      </p:pic>
      <p:grpSp>
        <p:nvGrpSpPr>
          <p:cNvPr id="9" name="Group 20">
            <a:extLst>
              <a:ext uri="{FF2B5EF4-FFF2-40B4-BE49-F238E27FC236}">
                <a16:creationId xmlns:a16="http://schemas.microsoft.com/office/drawing/2014/main" id="{FE2D7BDB-6993-9C1C-B43C-BC311C46104A}"/>
              </a:ext>
            </a:extLst>
          </p:cNvPr>
          <p:cNvGrpSpPr/>
          <p:nvPr/>
        </p:nvGrpSpPr>
        <p:grpSpPr>
          <a:xfrm>
            <a:off x="3457629" y="4277061"/>
            <a:ext cx="847813" cy="247363"/>
            <a:chOff x="3457629" y="4277061"/>
            <a:chExt cx="847813" cy="247363"/>
          </a:xfrm>
        </p:grpSpPr>
        <p:pic>
          <p:nvPicPr>
            <p:cNvPr id="10" name="Picture 21">
              <a:extLst>
                <a:ext uri="{FF2B5EF4-FFF2-40B4-BE49-F238E27FC236}">
                  <a16:creationId xmlns:a16="http://schemas.microsoft.com/office/drawing/2014/main" id="{E68FA8AF-5CE5-EDC5-3D59-3F4C7E5E8CDF}"/>
                </a:ext>
              </a:extLst>
            </p:cNvPr>
            <p:cNvPicPr>
              <a:picLocks noChangeAspect="1"/>
            </p:cNvPicPr>
            <p:nvPr/>
          </p:nvPicPr>
          <p:blipFill>
            <a:blip r:embed="rId6"/>
            <a:stretch>
              <a:fillRect/>
            </a:stretch>
          </p:blipFill>
          <p:spPr>
            <a:xfrm rot="5400013">
              <a:off x="3550898" y="4183792"/>
              <a:ext cx="247363" cy="433901"/>
            </a:xfrm>
            <a:prstGeom prst="rect">
              <a:avLst/>
            </a:prstGeom>
            <a:noFill/>
            <a:ln cap="flat">
              <a:noFill/>
            </a:ln>
          </p:spPr>
        </p:pic>
        <p:cxnSp>
          <p:nvCxnSpPr>
            <p:cNvPr id="11" name="Straight Connector 22">
              <a:extLst>
                <a:ext uri="{FF2B5EF4-FFF2-40B4-BE49-F238E27FC236}">
                  <a16:creationId xmlns:a16="http://schemas.microsoft.com/office/drawing/2014/main" id="{C0F99BF3-3F75-346D-4D6D-51FC64D45B7E}"/>
                </a:ext>
              </a:extLst>
            </p:cNvPr>
            <p:cNvCxnSpPr/>
            <p:nvPr/>
          </p:nvCxnSpPr>
          <p:spPr>
            <a:xfrm flipH="1">
              <a:off x="3841641" y="4398108"/>
              <a:ext cx="354851" cy="0"/>
            </a:xfrm>
            <a:prstGeom prst="straightConnector1">
              <a:avLst/>
            </a:prstGeom>
            <a:noFill/>
            <a:ln w="38103" cap="flat">
              <a:solidFill>
                <a:srgbClr val="0F9ED5"/>
              </a:solidFill>
              <a:prstDash val="solid"/>
              <a:miter/>
            </a:ln>
          </p:spPr>
        </p:cxnSp>
        <p:sp>
          <p:nvSpPr>
            <p:cNvPr id="12" name="Oval 23">
              <a:extLst>
                <a:ext uri="{FF2B5EF4-FFF2-40B4-BE49-F238E27FC236}">
                  <a16:creationId xmlns:a16="http://schemas.microsoft.com/office/drawing/2014/main" id="{613D0135-F3BB-CAFC-40D3-FB38658A7931}"/>
                </a:ext>
              </a:extLst>
            </p:cNvPr>
            <p:cNvSpPr/>
            <p:nvPr/>
          </p:nvSpPr>
          <p:spPr>
            <a:xfrm>
              <a:off x="4223723" y="4344945"/>
              <a:ext cx="81719" cy="9079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solidFill>
              <a:srgbClr val="0F9ED5"/>
            </a:solidFill>
            <a:ln w="19046" cap="flat">
              <a:solidFill>
                <a:srgbClr val="08739C"/>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080" b="0" i="0" u="none" strike="noStrike" kern="1200" cap="none" spc="0" baseline="0">
                <a:solidFill>
                  <a:srgbClr val="FFFFFF"/>
                </a:solidFill>
                <a:uFillTx/>
                <a:latin typeface="Aptos"/>
              </a:endParaRPr>
            </a:p>
          </p:txBody>
        </p:sp>
      </p:grpSp>
      <p:pic>
        <p:nvPicPr>
          <p:cNvPr id="13" name="Picture 24">
            <a:extLst>
              <a:ext uri="{FF2B5EF4-FFF2-40B4-BE49-F238E27FC236}">
                <a16:creationId xmlns:a16="http://schemas.microsoft.com/office/drawing/2014/main" id="{E125D4A8-22F1-A0E2-B3A6-D8215ACC4486}"/>
              </a:ext>
            </a:extLst>
          </p:cNvPr>
          <p:cNvPicPr>
            <a:picLocks noChangeAspect="1"/>
          </p:cNvPicPr>
          <p:nvPr/>
        </p:nvPicPr>
        <p:blipFill>
          <a:blip r:embed="rId7"/>
          <a:stretch>
            <a:fillRect/>
          </a:stretch>
        </p:blipFill>
        <p:spPr>
          <a:xfrm>
            <a:off x="484001" y="4701817"/>
            <a:ext cx="357740" cy="321448"/>
          </a:xfrm>
          <a:prstGeom prst="rect">
            <a:avLst/>
          </a:prstGeom>
          <a:noFill/>
          <a:ln cap="flat">
            <a:noFill/>
          </a:ln>
        </p:spPr>
      </p:pic>
      <p:pic>
        <p:nvPicPr>
          <p:cNvPr id="14" name="Picture 25">
            <a:extLst>
              <a:ext uri="{FF2B5EF4-FFF2-40B4-BE49-F238E27FC236}">
                <a16:creationId xmlns:a16="http://schemas.microsoft.com/office/drawing/2014/main" id="{45737D41-8F7B-85B8-36FB-34BC3F5F8AB4}"/>
              </a:ext>
            </a:extLst>
          </p:cNvPr>
          <p:cNvPicPr>
            <a:picLocks noChangeAspect="1"/>
          </p:cNvPicPr>
          <p:nvPr/>
        </p:nvPicPr>
        <p:blipFill>
          <a:blip r:embed="rId8"/>
          <a:stretch>
            <a:fillRect/>
          </a:stretch>
        </p:blipFill>
        <p:spPr>
          <a:xfrm rot="5400013">
            <a:off x="3482237" y="4656482"/>
            <a:ext cx="306689" cy="412120"/>
          </a:xfrm>
          <a:prstGeom prst="rect">
            <a:avLst/>
          </a:prstGeom>
          <a:noFill/>
          <a:ln cap="flat">
            <a:noFill/>
          </a:ln>
        </p:spPr>
      </p:pic>
      <p:pic>
        <p:nvPicPr>
          <p:cNvPr id="15" name="Picture 37">
            <a:extLst>
              <a:ext uri="{FF2B5EF4-FFF2-40B4-BE49-F238E27FC236}">
                <a16:creationId xmlns:a16="http://schemas.microsoft.com/office/drawing/2014/main" id="{317961B9-DBD8-5943-B590-92B291C1C79E}"/>
              </a:ext>
            </a:extLst>
          </p:cNvPr>
          <p:cNvPicPr>
            <a:picLocks noChangeAspect="1"/>
          </p:cNvPicPr>
          <p:nvPr/>
        </p:nvPicPr>
        <p:blipFill>
          <a:blip r:embed="rId9"/>
          <a:srcRect/>
          <a:stretch>
            <a:fillRect/>
          </a:stretch>
        </p:blipFill>
        <p:spPr>
          <a:xfrm>
            <a:off x="484001" y="5147130"/>
            <a:ext cx="182751" cy="360712"/>
          </a:xfrm>
          <a:prstGeom prst="rect">
            <a:avLst/>
          </a:prstGeom>
          <a:noFill/>
          <a:ln cap="flat">
            <a:noFill/>
          </a:ln>
        </p:spPr>
      </p:pic>
      <p:pic>
        <p:nvPicPr>
          <p:cNvPr id="16" name="Picture 29">
            <a:extLst>
              <a:ext uri="{FF2B5EF4-FFF2-40B4-BE49-F238E27FC236}">
                <a16:creationId xmlns:a16="http://schemas.microsoft.com/office/drawing/2014/main" id="{7A1824AB-27DC-449C-64AA-ED9AE847E0F6}"/>
              </a:ext>
            </a:extLst>
          </p:cNvPr>
          <p:cNvPicPr>
            <a:picLocks noChangeAspect="1"/>
          </p:cNvPicPr>
          <p:nvPr/>
        </p:nvPicPr>
        <p:blipFill>
          <a:blip r:embed="rId10"/>
          <a:stretch>
            <a:fillRect/>
          </a:stretch>
        </p:blipFill>
        <p:spPr>
          <a:xfrm>
            <a:off x="3429521" y="5200649"/>
            <a:ext cx="342378" cy="228828"/>
          </a:xfrm>
          <a:prstGeom prst="rect">
            <a:avLst/>
          </a:prstGeom>
          <a:noFill/>
          <a:ln cap="flat">
            <a:noFill/>
          </a:ln>
        </p:spPr>
      </p:pic>
      <p:pic>
        <p:nvPicPr>
          <p:cNvPr id="17" name="Picture 38">
            <a:extLst>
              <a:ext uri="{FF2B5EF4-FFF2-40B4-BE49-F238E27FC236}">
                <a16:creationId xmlns:a16="http://schemas.microsoft.com/office/drawing/2014/main" id="{1A89CBC6-7552-4AD2-8B33-9FB18662844C}"/>
              </a:ext>
            </a:extLst>
          </p:cNvPr>
          <p:cNvPicPr>
            <a:picLocks noChangeAspect="1"/>
          </p:cNvPicPr>
          <p:nvPr/>
        </p:nvPicPr>
        <p:blipFill>
          <a:blip r:embed="rId11"/>
          <a:srcRect/>
          <a:stretch>
            <a:fillRect/>
          </a:stretch>
        </p:blipFill>
        <p:spPr>
          <a:xfrm>
            <a:off x="439405" y="5631716"/>
            <a:ext cx="365714" cy="321448"/>
          </a:xfrm>
          <a:prstGeom prst="rect">
            <a:avLst/>
          </a:prstGeom>
          <a:noFill/>
          <a:ln cap="flat">
            <a:noFill/>
          </a:ln>
        </p:spPr>
      </p:pic>
      <p:pic>
        <p:nvPicPr>
          <p:cNvPr id="18" name="Picture 31">
            <a:extLst>
              <a:ext uri="{FF2B5EF4-FFF2-40B4-BE49-F238E27FC236}">
                <a16:creationId xmlns:a16="http://schemas.microsoft.com/office/drawing/2014/main" id="{3CA21FF3-7D47-E28A-8E34-F943EFDD11E8}"/>
              </a:ext>
            </a:extLst>
          </p:cNvPr>
          <p:cNvPicPr>
            <a:picLocks noChangeAspect="1"/>
          </p:cNvPicPr>
          <p:nvPr/>
        </p:nvPicPr>
        <p:blipFill>
          <a:blip r:embed="rId12"/>
          <a:stretch>
            <a:fillRect/>
          </a:stretch>
        </p:blipFill>
        <p:spPr>
          <a:xfrm>
            <a:off x="3487091" y="5675598"/>
            <a:ext cx="296978" cy="262890"/>
          </a:xfrm>
          <a:prstGeom prst="rect">
            <a:avLst/>
          </a:prstGeom>
          <a:noFill/>
          <a:ln cap="flat">
            <a:noFill/>
          </a:ln>
        </p:spPr>
      </p:pic>
      <p:pic>
        <p:nvPicPr>
          <p:cNvPr id="19" name="Picture 32">
            <a:extLst>
              <a:ext uri="{FF2B5EF4-FFF2-40B4-BE49-F238E27FC236}">
                <a16:creationId xmlns:a16="http://schemas.microsoft.com/office/drawing/2014/main" id="{0D5AD8C1-CEBC-7AB2-0FA3-CBB7958E012C}"/>
              </a:ext>
            </a:extLst>
          </p:cNvPr>
          <p:cNvPicPr>
            <a:picLocks noChangeAspect="1"/>
          </p:cNvPicPr>
          <p:nvPr/>
        </p:nvPicPr>
        <p:blipFill>
          <a:blip r:embed="rId13"/>
          <a:stretch>
            <a:fillRect/>
          </a:stretch>
        </p:blipFill>
        <p:spPr>
          <a:xfrm>
            <a:off x="428780" y="6112782"/>
            <a:ext cx="298990" cy="379905"/>
          </a:xfrm>
          <a:prstGeom prst="rect">
            <a:avLst/>
          </a:prstGeom>
          <a:noFill/>
          <a:ln cap="flat">
            <a:noFill/>
          </a:ln>
        </p:spPr>
      </p:pic>
      <p:pic>
        <p:nvPicPr>
          <p:cNvPr id="20" name="Picture 33">
            <a:extLst>
              <a:ext uri="{FF2B5EF4-FFF2-40B4-BE49-F238E27FC236}">
                <a16:creationId xmlns:a16="http://schemas.microsoft.com/office/drawing/2014/main" id="{FD3F75A7-F613-E4D1-3CD6-0C09FFFAAC9A}"/>
              </a:ext>
            </a:extLst>
          </p:cNvPr>
          <p:cNvPicPr>
            <a:picLocks noChangeAspect="1"/>
          </p:cNvPicPr>
          <p:nvPr/>
        </p:nvPicPr>
        <p:blipFill>
          <a:blip r:embed="rId14"/>
          <a:stretch>
            <a:fillRect/>
          </a:stretch>
        </p:blipFill>
        <p:spPr>
          <a:xfrm>
            <a:off x="3465219" y="6129652"/>
            <a:ext cx="270991" cy="341199"/>
          </a:xfrm>
          <a:prstGeom prst="rect">
            <a:avLst/>
          </a:prstGeom>
          <a:noFill/>
          <a:ln cap="flat">
            <a:noFill/>
          </a:ln>
        </p:spPr>
      </p:pic>
      <p:pic>
        <p:nvPicPr>
          <p:cNvPr id="21" name="Picture 34">
            <a:extLst>
              <a:ext uri="{FF2B5EF4-FFF2-40B4-BE49-F238E27FC236}">
                <a16:creationId xmlns:a16="http://schemas.microsoft.com/office/drawing/2014/main" id="{518D1FC8-F9DF-55F3-89A4-02DBB8A515E7}"/>
              </a:ext>
            </a:extLst>
          </p:cNvPr>
          <p:cNvPicPr>
            <a:picLocks noChangeAspect="1"/>
          </p:cNvPicPr>
          <p:nvPr/>
        </p:nvPicPr>
        <p:blipFill>
          <a:blip r:embed="rId15"/>
          <a:stretch>
            <a:fillRect/>
          </a:stretch>
        </p:blipFill>
        <p:spPr>
          <a:xfrm>
            <a:off x="439405" y="6622020"/>
            <a:ext cx="298990" cy="379905"/>
          </a:xfrm>
          <a:prstGeom prst="rect">
            <a:avLst/>
          </a:prstGeom>
          <a:noFill/>
          <a:ln cap="flat">
            <a:noFill/>
          </a:ln>
        </p:spPr>
      </p:pic>
      <p:pic>
        <p:nvPicPr>
          <p:cNvPr id="22" name="Picture 35">
            <a:extLst>
              <a:ext uri="{FF2B5EF4-FFF2-40B4-BE49-F238E27FC236}">
                <a16:creationId xmlns:a16="http://schemas.microsoft.com/office/drawing/2014/main" id="{67455B31-D0D1-300C-1502-AC042A2C49B7}"/>
              </a:ext>
            </a:extLst>
          </p:cNvPr>
          <p:cNvPicPr>
            <a:picLocks noChangeAspect="1"/>
          </p:cNvPicPr>
          <p:nvPr/>
        </p:nvPicPr>
        <p:blipFill>
          <a:blip r:embed="rId16"/>
          <a:stretch>
            <a:fillRect/>
          </a:stretch>
        </p:blipFill>
        <p:spPr>
          <a:xfrm rot="5400013">
            <a:off x="3353708" y="6625962"/>
            <a:ext cx="422919" cy="271311"/>
          </a:xfrm>
          <a:prstGeom prst="rect">
            <a:avLst/>
          </a:prstGeom>
          <a:noFill/>
          <a:ln cap="flat">
            <a:noFill/>
          </a:ln>
        </p:spPr>
      </p:pic>
      <p:pic>
        <p:nvPicPr>
          <p:cNvPr id="23" name="Picture 36">
            <a:extLst>
              <a:ext uri="{FF2B5EF4-FFF2-40B4-BE49-F238E27FC236}">
                <a16:creationId xmlns:a16="http://schemas.microsoft.com/office/drawing/2014/main" id="{CEA73F0D-6583-7167-D71A-8D7FB7B49B58}"/>
              </a:ext>
            </a:extLst>
          </p:cNvPr>
          <p:cNvPicPr>
            <a:picLocks noChangeAspect="1"/>
          </p:cNvPicPr>
          <p:nvPr/>
        </p:nvPicPr>
        <p:blipFill>
          <a:blip r:embed="rId17"/>
          <a:stretch>
            <a:fillRect/>
          </a:stretch>
        </p:blipFill>
        <p:spPr>
          <a:xfrm rot="5400013">
            <a:off x="363195" y="7109830"/>
            <a:ext cx="424354" cy="239856"/>
          </a:xfrm>
          <a:prstGeom prst="rect">
            <a:avLst/>
          </a:prstGeom>
          <a:noFill/>
          <a:ln cap="flat">
            <a:noFill/>
          </a:ln>
        </p:spPr>
      </p:pic>
      <p:pic>
        <p:nvPicPr>
          <p:cNvPr id="24" name="Picture 37">
            <a:extLst>
              <a:ext uri="{FF2B5EF4-FFF2-40B4-BE49-F238E27FC236}">
                <a16:creationId xmlns:a16="http://schemas.microsoft.com/office/drawing/2014/main" id="{C28F932B-D4FC-E34E-14F5-D1FCA7FBFB22}"/>
              </a:ext>
            </a:extLst>
          </p:cNvPr>
          <p:cNvPicPr>
            <a:picLocks noChangeAspect="1"/>
          </p:cNvPicPr>
          <p:nvPr/>
        </p:nvPicPr>
        <p:blipFill>
          <a:blip r:embed="rId18"/>
          <a:stretch>
            <a:fillRect/>
          </a:stretch>
        </p:blipFill>
        <p:spPr>
          <a:xfrm rot="5400013">
            <a:off x="3350448" y="7126362"/>
            <a:ext cx="391290" cy="239856"/>
          </a:xfrm>
          <a:prstGeom prst="rect">
            <a:avLst/>
          </a:prstGeom>
          <a:noFill/>
          <a:ln cap="flat">
            <a:noFill/>
          </a:ln>
        </p:spPr>
      </p:pic>
      <p:pic>
        <p:nvPicPr>
          <p:cNvPr id="25" name="Picture 38">
            <a:extLst>
              <a:ext uri="{FF2B5EF4-FFF2-40B4-BE49-F238E27FC236}">
                <a16:creationId xmlns:a16="http://schemas.microsoft.com/office/drawing/2014/main" id="{66B999C6-A1F1-47E2-1AD9-FCDBA84DE06B}"/>
              </a:ext>
            </a:extLst>
          </p:cNvPr>
          <p:cNvPicPr>
            <a:picLocks noChangeAspect="1"/>
          </p:cNvPicPr>
          <p:nvPr/>
        </p:nvPicPr>
        <p:blipFill>
          <a:blip r:embed="rId19"/>
          <a:stretch>
            <a:fillRect/>
          </a:stretch>
        </p:blipFill>
        <p:spPr>
          <a:xfrm>
            <a:off x="428780" y="7526298"/>
            <a:ext cx="309615" cy="321448"/>
          </a:xfrm>
          <a:prstGeom prst="rect">
            <a:avLst/>
          </a:prstGeom>
          <a:noFill/>
          <a:ln cap="flat">
            <a:noFill/>
          </a:ln>
        </p:spPr>
      </p:pic>
      <p:pic>
        <p:nvPicPr>
          <p:cNvPr id="26" name="Picture 39">
            <a:extLst>
              <a:ext uri="{FF2B5EF4-FFF2-40B4-BE49-F238E27FC236}">
                <a16:creationId xmlns:a16="http://schemas.microsoft.com/office/drawing/2014/main" id="{C7F955E2-3143-FAA2-4771-B611A8535354}"/>
              </a:ext>
            </a:extLst>
          </p:cNvPr>
          <p:cNvPicPr>
            <a:picLocks noChangeAspect="1"/>
          </p:cNvPicPr>
          <p:nvPr/>
        </p:nvPicPr>
        <p:blipFill>
          <a:blip r:embed="rId20"/>
          <a:stretch>
            <a:fillRect/>
          </a:stretch>
        </p:blipFill>
        <p:spPr>
          <a:xfrm>
            <a:off x="3429521" y="7549002"/>
            <a:ext cx="342378" cy="321448"/>
          </a:xfrm>
          <a:prstGeom prst="rect">
            <a:avLst/>
          </a:prstGeom>
          <a:noFill/>
          <a:ln cap="flat">
            <a:noFill/>
          </a:ln>
        </p:spPr>
      </p:pic>
      <p:sp>
        <p:nvSpPr>
          <p:cNvPr id="27" name="TextBox 41">
            <a:extLst>
              <a:ext uri="{FF2B5EF4-FFF2-40B4-BE49-F238E27FC236}">
                <a16:creationId xmlns:a16="http://schemas.microsoft.com/office/drawing/2014/main" id="{1107A182-9534-A74A-B61C-FCC554824154}"/>
              </a:ext>
            </a:extLst>
          </p:cNvPr>
          <p:cNvSpPr txBox="1"/>
          <p:nvPr/>
        </p:nvSpPr>
        <p:spPr>
          <a:xfrm>
            <a:off x="1006928" y="3230730"/>
            <a:ext cx="1983918"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Primary evacuation route</a:t>
            </a:r>
          </a:p>
        </p:txBody>
      </p:sp>
      <p:sp>
        <p:nvSpPr>
          <p:cNvPr id="28" name="TextBox 42">
            <a:extLst>
              <a:ext uri="{FF2B5EF4-FFF2-40B4-BE49-F238E27FC236}">
                <a16:creationId xmlns:a16="http://schemas.microsoft.com/office/drawing/2014/main" id="{95E4B59E-DD11-B9FC-EBDD-0F8C453DBE96}"/>
              </a:ext>
            </a:extLst>
          </p:cNvPr>
          <p:cNvSpPr txBox="1"/>
          <p:nvPr/>
        </p:nvSpPr>
        <p:spPr>
          <a:xfrm>
            <a:off x="4019546" y="3250006"/>
            <a:ext cx="1900635"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Primary assembly area</a:t>
            </a:r>
          </a:p>
        </p:txBody>
      </p:sp>
      <p:sp>
        <p:nvSpPr>
          <p:cNvPr id="29" name="TextBox 43">
            <a:extLst>
              <a:ext uri="{FF2B5EF4-FFF2-40B4-BE49-F238E27FC236}">
                <a16:creationId xmlns:a16="http://schemas.microsoft.com/office/drawing/2014/main" id="{765D9168-A673-8956-6EB2-D27103AE00DB}"/>
              </a:ext>
            </a:extLst>
          </p:cNvPr>
          <p:cNvSpPr txBox="1"/>
          <p:nvPr/>
        </p:nvSpPr>
        <p:spPr>
          <a:xfrm>
            <a:off x="1006928" y="3782836"/>
            <a:ext cx="2132865"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Secondary evacuation route</a:t>
            </a:r>
          </a:p>
        </p:txBody>
      </p:sp>
      <p:sp>
        <p:nvSpPr>
          <p:cNvPr id="30" name="TextBox 44">
            <a:extLst>
              <a:ext uri="{FF2B5EF4-FFF2-40B4-BE49-F238E27FC236}">
                <a16:creationId xmlns:a16="http://schemas.microsoft.com/office/drawing/2014/main" id="{AB06F09F-0752-1304-8B3A-91ABA893F0C1}"/>
              </a:ext>
            </a:extLst>
          </p:cNvPr>
          <p:cNvSpPr txBox="1"/>
          <p:nvPr/>
        </p:nvSpPr>
        <p:spPr>
          <a:xfrm>
            <a:off x="4019071" y="3708413"/>
            <a:ext cx="2056449"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Secondary assembly area </a:t>
            </a:r>
          </a:p>
        </p:txBody>
      </p:sp>
      <p:sp>
        <p:nvSpPr>
          <p:cNvPr id="31" name="TextBox 45">
            <a:extLst>
              <a:ext uri="{FF2B5EF4-FFF2-40B4-BE49-F238E27FC236}">
                <a16:creationId xmlns:a16="http://schemas.microsoft.com/office/drawing/2014/main" id="{2233DE84-D89E-C94D-97A1-F5CF81EF7669}"/>
              </a:ext>
            </a:extLst>
          </p:cNvPr>
          <p:cNvSpPr txBox="1"/>
          <p:nvPr/>
        </p:nvSpPr>
        <p:spPr>
          <a:xfrm>
            <a:off x="1006928" y="4223540"/>
            <a:ext cx="1436677"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Designated Exit</a:t>
            </a:r>
          </a:p>
        </p:txBody>
      </p:sp>
      <p:sp>
        <p:nvSpPr>
          <p:cNvPr id="32" name="TextBox 46">
            <a:extLst>
              <a:ext uri="{FF2B5EF4-FFF2-40B4-BE49-F238E27FC236}">
                <a16:creationId xmlns:a16="http://schemas.microsoft.com/office/drawing/2014/main" id="{F8C8D1F0-2404-723F-07E6-7E8955F7EEF5}"/>
              </a:ext>
            </a:extLst>
          </p:cNvPr>
          <p:cNvSpPr txBox="1"/>
          <p:nvPr/>
        </p:nvSpPr>
        <p:spPr>
          <a:xfrm>
            <a:off x="4383487" y="4199180"/>
            <a:ext cx="1360892" cy="369335"/>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800" b="1" i="0" u="none" strike="noStrike" kern="1200" cap="none" spc="0" baseline="0">
                <a:solidFill>
                  <a:srgbClr val="000000"/>
                </a:solidFill>
                <a:uFillTx/>
                <a:latin typeface="Aptos"/>
              </a:rPr>
              <a:t>‘</a:t>
            </a:r>
            <a:r>
              <a:rPr lang="en-AU" sz="1200" b="1" i="0" u="none" strike="noStrike" kern="1200" cap="none" spc="0" baseline="0">
                <a:solidFill>
                  <a:srgbClr val="000000"/>
                </a:solidFill>
                <a:uFillTx/>
                <a:latin typeface="Aptos"/>
              </a:rPr>
              <a:t>You are here’</a:t>
            </a:r>
          </a:p>
        </p:txBody>
      </p:sp>
      <p:sp>
        <p:nvSpPr>
          <p:cNvPr id="33" name="TextBox 47">
            <a:extLst>
              <a:ext uri="{FF2B5EF4-FFF2-40B4-BE49-F238E27FC236}">
                <a16:creationId xmlns:a16="http://schemas.microsoft.com/office/drawing/2014/main" id="{634BB113-2A91-12D9-EB1D-CDE388DC7918}"/>
              </a:ext>
            </a:extLst>
          </p:cNvPr>
          <p:cNvSpPr txBox="1"/>
          <p:nvPr/>
        </p:nvSpPr>
        <p:spPr>
          <a:xfrm>
            <a:off x="944922" y="4709187"/>
            <a:ext cx="1298118"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Shelter In Place</a:t>
            </a:r>
          </a:p>
        </p:txBody>
      </p:sp>
      <p:sp>
        <p:nvSpPr>
          <p:cNvPr id="34" name="TextBox 48">
            <a:extLst>
              <a:ext uri="{FF2B5EF4-FFF2-40B4-BE49-F238E27FC236}">
                <a16:creationId xmlns:a16="http://schemas.microsoft.com/office/drawing/2014/main" id="{EBF34233-405E-B8FD-6BC8-00DD0A7A25DF}"/>
              </a:ext>
            </a:extLst>
          </p:cNvPr>
          <p:cNvSpPr txBox="1"/>
          <p:nvPr/>
        </p:nvSpPr>
        <p:spPr>
          <a:xfrm>
            <a:off x="3944026" y="4701817"/>
            <a:ext cx="1597703"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Fire Indicator Panel</a:t>
            </a:r>
          </a:p>
        </p:txBody>
      </p:sp>
      <p:sp>
        <p:nvSpPr>
          <p:cNvPr id="35" name="TextBox 49">
            <a:extLst>
              <a:ext uri="{FF2B5EF4-FFF2-40B4-BE49-F238E27FC236}">
                <a16:creationId xmlns:a16="http://schemas.microsoft.com/office/drawing/2014/main" id="{BFBF3357-9FE8-A12A-C0FA-1E6C63B986F0}"/>
              </a:ext>
            </a:extLst>
          </p:cNvPr>
          <p:cNvSpPr txBox="1"/>
          <p:nvPr/>
        </p:nvSpPr>
        <p:spPr>
          <a:xfrm>
            <a:off x="962972" y="5197696"/>
            <a:ext cx="1102144"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Fire blanket</a:t>
            </a:r>
          </a:p>
        </p:txBody>
      </p:sp>
      <p:sp>
        <p:nvSpPr>
          <p:cNvPr id="36" name="TextBox 50">
            <a:extLst>
              <a:ext uri="{FF2B5EF4-FFF2-40B4-BE49-F238E27FC236}">
                <a16:creationId xmlns:a16="http://schemas.microsoft.com/office/drawing/2014/main" id="{AFC3851B-5BF0-DF35-FF53-CC60F29AEF6E}"/>
              </a:ext>
            </a:extLst>
          </p:cNvPr>
          <p:cNvSpPr txBox="1"/>
          <p:nvPr/>
        </p:nvSpPr>
        <p:spPr>
          <a:xfrm>
            <a:off x="3891530" y="5185150"/>
            <a:ext cx="1181103"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Fire Hose Reel</a:t>
            </a:r>
          </a:p>
        </p:txBody>
      </p:sp>
      <p:sp>
        <p:nvSpPr>
          <p:cNvPr id="37" name="TextBox 51">
            <a:extLst>
              <a:ext uri="{FF2B5EF4-FFF2-40B4-BE49-F238E27FC236}">
                <a16:creationId xmlns:a16="http://schemas.microsoft.com/office/drawing/2014/main" id="{BBD4728D-5060-6BD0-C13F-FDBDD4877200}"/>
              </a:ext>
            </a:extLst>
          </p:cNvPr>
          <p:cNvSpPr txBox="1"/>
          <p:nvPr/>
        </p:nvSpPr>
        <p:spPr>
          <a:xfrm>
            <a:off x="894310" y="5631716"/>
            <a:ext cx="2334664" cy="46166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Emergency Warning Intercommunication System  </a:t>
            </a:r>
          </a:p>
        </p:txBody>
      </p:sp>
      <p:sp>
        <p:nvSpPr>
          <p:cNvPr id="38" name="TextBox 52">
            <a:extLst>
              <a:ext uri="{FF2B5EF4-FFF2-40B4-BE49-F238E27FC236}">
                <a16:creationId xmlns:a16="http://schemas.microsoft.com/office/drawing/2014/main" id="{3D49338E-AE40-B6D4-C0BF-FB1667B67C15}"/>
              </a:ext>
            </a:extLst>
          </p:cNvPr>
          <p:cNvSpPr txBox="1"/>
          <p:nvPr/>
        </p:nvSpPr>
        <p:spPr>
          <a:xfrm>
            <a:off x="3891530" y="5631716"/>
            <a:ext cx="2233888" cy="46166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Warden Intercommunication Point (WIP)</a:t>
            </a:r>
          </a:p>
        </p:txBody>
      </p:sp>
      <p:sp>
        <p:nvSpPr>
          <p:cNvPr id="39" name="TextBox 53">
            <a:extLst>
              <a:ext uri="{FF2B5EF4-FFF2-40B4-BE49-F238E27FC236}">
                <a16:creationId xmlns:a16="http://schemas.microsoft.com/office/drawing/2014/main" id="{742B003B-724E-9EE1-D4CA-ED02B82C17C9}"/>
              </a:ext>
            </a:extLst>
          </p:cNvPr>
          <p:cNvSpPr txBox="1"/>
          <p:nvPr/>
        </p:nvSpPr>
        <p:spPr>
          <a:xfrm>
            <a:off x="918021" y="6130439"/>
            <a:ext cx="1525584"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CO2 Extinguisher</a:t>
            </a:r>
          </a:p>
        </p:txBody>
      </p:sp>
      <p:sp>
        <p:nvSpPr>
          <p:cNvPr id="40" name="TextBox 54">
            <a:extLst>
              <a:ext uri="{FF2B5EF4-FFF2-40B4-BE49-F238E27FC236}">
                <a16:creationId xmlns:a16="http://schemas.microsoft.com/office/drawing/2014/main" id="{6BE17885-BE5A-2286-8DAB-4A765884FDF2}"/>
              </a:ext>
            </a:extLst>
          </p:cNvPr>
          <p:cNvSpPr txBox="1"/>
          <p:nvPr/>
        </p:nvSpPr>
        <p:spPr>
          <a:xfrm>
            <a:off x="3891540" y="6129652"/>
            <a:ext cx="1537709"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Water Extinguisher</a:t>
            </a:r>
          </a:p>
        </p:txBody>
      </p:sp>
      <p:sp>
        <p:nvSpPr>
          <p:cNvPr id="41" name="TextBox 55">
            <a:extLst>
              <a:ext uri="{FF2B5EF4-FFF2-40B4-BE49-F238E27FC236}">
                <a16:creationId xmlns:a16="http://schemas.microsoft.com/office/drawing/2014/main" id="{E3712D96-7795-4FE7-7971-A0A78D2940F3}"/>
              </a:ext>
            </a:extLst>
          </p:cNvPr>
          <p:cNvSpPr txBox="1"/>
          <p:nvPr/>
        </p:nvSpPr>
        <p:spPr>
          <a:xfrm>
            <a:off x="841741" y="6632499"/>
            <a:ext cx="2149114"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Powder Extinguisher </a:t>
            </a:r>
          </a:p>
        </p:txBody>
      </p:sp>
      <p:sp>
        <p:nvSpPr>
          <p:cNvPr id="42" name="TextBox 57">
            <a:extLst>
              <a:ext uri="{FF2B5EF4-FFF2-40B4-BE49-F238E27FC236}">
                <a16:creationId xmlns:a16="http://schemas.microsoft.com/office/drawing/2014/main" id="{4D897E14-D50E-1381-CC82-9FFE25B7B50B}"/>
              </a:ext>
            </a:extLst>
          </p:cNvPr>
          <p:cNvSpPr txBox="1"/>
          <p:nvPr/>
        </p:nvSpPr>
        <p:spPr>
          <a:xfrm>
            <a:off x="3815489" y="6576950"/>
            <a:ext cx="1537709"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Foam Extinguisher</a:t>
            </a:r>
          </a:p>
        </p:txBody>
      </p:sp>
      <p:sp>
        <p:nvSpPr>
          <p:cNvPr id="43" name="TextBox 58">
            <a:extLst>
              <a:ext uri="{FF2B5EF4-FFF2-40B4-BE49-F238E27FC236}">
                <a16:creationId xmlns:a16="http://schemas.microsoft.com/office/drawing/2014/main" id="{49AF37E6-BF80-947C-B092-86F24F0198C8}"/>
              </a:ext>
            </a:extLst>
          </p:cNvPr>
          <p:cNvSpPr txBox="1"/>
          <p:nvPr/>
        </p:nvSpPr>
        <p:spPr>
          <a:xfrm>
            <a:off x="805120" y="7107786"/>
            <a:ext cx="2334664"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Wet Chemical Extinguisher </a:t>
            </a:r>
          </a:p>
        </p:txBody>
      </p:sp>
      <p:sp>
        <p:nvSpPr>
          <p:cNvPr id="44" name="TextBox 59">
            <a:extLst>
              <a:ext uri="{FF2B5EF4-FFF2-40B4-BE49-F238E27FC236}">
                <a16:creationId xmlns:a16="http://schemas.microsoft.com/office/drawing/2014/main" id="{D0BBBEDB-A9BA-4659-61EE-27FFD9B08F05}"/>
              </a:ext>
            </a:extLst>
          </p:cNvPr>
          <p:cNvSpPr txBox="1"/>
          <p:nvPr/>
        </p:nvSpPr>
        <p:spPr>
          <a:xfrm>
            <a:off x="3800209" y="7080254"/>
            <a:ext cx="2339318"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Vaporizing Liquid Extinguisher </a:t>
            </a:r>
          </a:p>
        </p:txBody>
      </p:sp>
      <p:sp>
        <p:nvSpPr>
          <p:cNvPr id="45" name="TextBox 60">
            <a:extLst>
              <a:ext uri="{FF2B5EF4-FFF2-40B4-BE49-F238E27FC236}">
                <a16:creationId xmlns:a16="http://schemas.microsoft.com/office/drawing/2014/main" id="{4F1BF69D-ED99-0B6E-1F90-14D924802D51}"/>
              </a:ext>
            </a:extLst>
          </p:cNvPr>
          <p:cNvSpPr txBox="1"/>
          <p:nvPr/>
        </p:nvSpPr>
        <p:spPr>
          <a:xfrm>
            <a:off x="894310" y="7549002"/>
            <a:ext cx="1725070"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Emergency Call Point</a:t>
            </a:r>
          </a:p>
        </p:txBody>
      </p:sp>
      <p:sp>
        <p:nvSpPr>
          <p:cNvPr id="46" name="TextBox 62">
            <a:extLst>
              <a:ext uri="{FF2B5EF4-FFF2-40B4-BE49-F238E27FC236}">
                <a16:creationId xmlns:a16="http://schemas.microsoft.com/office/drawing/2014/main" id="{A1F148DB-4BC9-6A4A-9ECA-30DF0F871BDD}"/>
              </a:ext>
            </a:extLst>
          </p:cNvPr>
          <p:cNvSpPr txBox="1"/>
          <p:nvPr/>
        </p:nvSpPr>
        <p:spPr>
          <a:xfrm>
            <a:off x="3841641" y="7527551"/>
            <a:ext cx="2006714"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Manual Call Point</a:t>
            </a:r>
          </a:p>
        </p:txBody>
      </p:sp>
      <p:pic>
        <p:nvPicPr>
          <p:cNvPr id="47" name="Picture 65">
            <a:extLst>
              <a:ext uri="{FF2B5EF4-FFF2-40B4-BE49-F238E27FC236}">
                <a16:creationId xmlns:a16="http://schemas.microsoft.com/office/drawing/2014/main" id="{EF85FC7C-0344-CC8D-A68D-F4346A836778}"/>
              </a:ext>
            </a:extLst>
          </p:cNvPr>
          <p:cNvPicPr>
            <a:picLocks noChangeAspect="1"/>
          </p:cNvPicPr>
          <p:nvPr/>
        </p:nvPicPr>
        <p:blipFill>
          <a:blip r:embed="rId21"/>
          <a:stretch>
            <a:fillRect/>
          </a:stretch>
        </p:blipFill>
        <p:spPr>
          <a:xfrm rot="5400013">
            <a:off x="6468447" y="3203272"/>
            <a:ext cx="370533" cy="370460"/>
          </a:xfrm>
          <a:prstGeom prst="rect">
            <a:avLst/>
          </a:prstGeom>
          <a:noFill/>
          <a:ln cap="flat">
            <a:noFill/>
          </a:ln>
        </p:spPr>
      </p:pic>
      <p:sp>
        <p:nvSpPr>
          <p:cNvPr id="48" name="TextBox 66">
            <a:extLst>
              <a:ext uri="{FF2B5EF4-FFF2-40B4-BE49-F238E27FC236}">
                <a16:creationId xmlns:a16="http://schemas.microsoft.com/office/drawing/2014/main" id="{5D1F2627-E507-CE29-D575-9FA184A2DD2A}"/>
              </a:ext>
            </a:extLst>
          </p:cNvPr>
          <p:cNvSpPr txBox="1"/>
          <p:nvPr/>
        </p:nvSpPr>
        <p:spPr>
          <a:xfrm>
            <a:off x="7070168" y="3250006"/>
            <a:ext cx="1038228"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Fire Hydrant</a:t>
            </a:r>
          </a:p>
        </p:txBody>
      </p:sp>
      <p:pic>
        <p:nvPicPr>
          <p:cNvPr id="49" name="Picture 67">
            <a:extLst>
              <a:ext uri="{FF2B5EF4-FFF2-40B4-BE49-F238E27FC236}">
                <a16:creationId xmlns:a16="http://schemas.microsoft.com/office/drawing/2014/main" id="{68CD1329-8A5B-059B-7F6C-69A14059A237}"/>
              </a:ext>
            </a:extLst>
          </p:cNvPr>
          <p:cNvPicPr>
            <a:picLocks noChangeAspect="1"/>
          </p:cNvPicPr>
          <p:nvPr/>
        </p:nvPicPr>
        <p:blipFill>
          <a:blip r:embed="rId22"/>
          <a:stretch>
            <a:fillRect/>
          </a:stretch>
        </p:blipFill>
        <p:spPr>
          <a:xfrm>
            <a:off x="6449857" y="3766788"/>
            <a:ext cx="408563" cy="292653"/>
          </a:xfrm>
          <a:prstGeom prst="rect">
            <a:avLst/>
          </a:prstGeom>
          <a:noFill/>
          <a:ln cap="flat">
            <a:noFill/>
          </a:ln>
        </p:spPr>
      </p:pic>
      <p:sp>
        <p:nvSpPr>
          <p:cNvPr id="50" name="TextBox 68">
            <a:extLst>
              <a:ext uri="{FF2B5EF4-FFF2-40B4-BE49-F238E27FC236}">
                <a16:creationId xmlns:a16="http://schemas.microsoft.com/office/drawing/2014/main" id="{86ED9DCE-C079-4C36-B5BD-C302F620C855}"/>
              </a:ext>
            </a:extLst>
          </p:cNvPr>
          <p:cNvSpPr txBox="1"/>
          <p:nvPr/>
        </p:nvSpPr>
        <p:spPr>
          <a:xfrm>
            <a:off x="7070168" y="3718307"/>
            <a:ext cx="1207062"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First Aid Kit</a:t>
            </a:r>
          </a:p>
        </p:txBody>
      </p:sp>
      <p:pic>
        <p:nvPicPr>
          <p:cNvPr id="51" name="Picture 69">
            <a:extLst>
              <a:ext uri="{FF2B5EF4-FFF2-40B4-BE49-F238E27FC236}">
                <a16:creationId xmlns:a16="http://schemas.microsoft.com/office/drawing/2014/main" id="{4216538A-8BA4-F98F-CDBC-8B819071144C}"/>
              </a:ext>
            </a:extLst>
          </p:cNvPr>
          <p:cNvPicPr>
            <a:picLocks noChangeAspect="1"/>
          </p:cNvPicPr>
          <p:nvPr/>
        </p:nvPicPr>
        <p:blipFill>
          <a:blip r:embed="rId23"/>
          <a:stretch>
            <a:fillRect/>
          </a:stretch>
        </p:blipFill>
        <p:spPr>
          <a:xfrm rot="5400013">
            <a:off x="9458801" y="3242499"/>
            <a:ext cx="370533" cy="370460"/>
          </a:xfrm>
          <a:prstGeom prst="rect">
            <a:avLst/>
          </a:prstGeom>
          <a:noFill/>
          <a:ln cap="flat">
            <a:noFill/>
          </a:ln>
        </p:spPr>
      </p:pic>
      <p:sp>
        <p:nvSpPr>
          <p:cNvPr id="52" name="TextBox 70">
            <a:extLst>
              <a:ext uri="{FF2B5EF4-FFF2-40B4-BE49-F238E27FC236}">
                <a16:creationId xmlns:a16="http://schemas.microsoft.com/office/drawing/2014/main" id="{99D2C8D6-F4BA-B7F0-E5F5-A88968184BAB}"/>
              </a:ext>
            </a:extLst>
          </p:cNvPr>
          <p:cNvSpPr txBox="1"/>
          <p:nvPr/>
        </p:nvSpPr>
        <p:spPr>
          <a:xfrm>
            <a:off x="10051066" y="3203234"/>
            <a:ext cx="2056449" cy="46166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Automated External Defibrillator</a:t>
            </a:r>
          </a:p>
        </p:txBody>
      </p:sp>
      <p:pic>
        <p:nvPicPr>
          <p:cNvPr id="53" name="Picture 71" descr="Hazardous Chemicals icon">
            <a:extLst>
              <a:ext uri="{FF2B5EF4-FFF2-40B4-BE49-F238E27FC236}">
                <a16:creationId xmlns:a16="http://schemas.microsoft.com/office/drawing/2014/main" id="{11FB0502-69D7-605D-8AC2-4B786D9F289A}"/>
              </a:ext>
            </a:extLst>
          </p:cNvPr>
          <p:cNvPicPr>
            <a:picLocks noChangeAspect="1"/>
          </p:cNvPicPr>
          <p:nvPr/>
        </p:nvPicPr>
        <p:blipFill>
          <a:blip r:embed="rId24"/>
          <a:srcRect/>
          <a:stretch>
            <a:fillRect/>
          </a:stretch>
        </p:blipFill>
        <p:spPr>
          <a:xfrm>
            <a:off x="9458827" y="3755870"/>
            <a:ext cx="483123" cy="386544"/>
          </a:xfrm>
          <a:prstGeom prst="rect">
            <a:avLst/>
          </a:prstGeom>
          <a:noFill/>
          <a:ln cap="flat">
            <a:noFill/>
          </a:ln>
        </p:spPr>
      </p:pic>
      <p:sp>
        <p:nvSpPr>
          <p:cNvPr id="54" name="TextBox 72">
            <a:extLst>
              <a:ext uri="{FF2B5EF4-FFF2-40B4-BE49-F238E27FC236}">
                <a16:creationId xmlns:a16="http://schemas.microsoft.com/office/drawing/2014/main" id="{059C1EC6-0140-B91F-5B58-4FA357C40142}"/>
              </a:ext>
            </a:extLst>
          </p:cNvPr>
          <p:cNvSpPr txBox="1"/>
          <p:nvPr/>
        </p:nvSpPr>
        <p:spPr>
          <a:xfrm>
            <a:off x="10051066" y="3755870"/>
            <a:ext cx="2020769" cy="46166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Hazardous Chemical Store</a:t>
            </a:r>
          </a:p>
        </p:txBody>
      </p:sp>
      <p:pic>
        <p:nvPicPr>
          <p:cNvPr id="55" name="Picture 74">
            <a:extLst>
              <a:ext uri="{FF2B5EF4-FFF2-40B4-BE49-F238E27FC236}">
                <a16:creationId xmlns:a16="http://schemas.microsoft.com/office/drawing/2014/main" id="{76EED51C-ACED-1E35-27A7-620ABB369AED}"/>
              </a:ext>
            </a:extLst>
          </p:cNvPr>
          <p:cNvPicPr>
            <a:picLocks noChangeAspect="1"/>
          </p:cNvPicPr>
          <p:nvPr/>
        </p:nvPicPr>
        <p:blipFill>
          <a:blip r:embed="rId25"/>
          <a:stretch>
            <a:fillRect/>
          </a:stretch>
        </p:blipFill>
        <p:spPr>
          <a:xfrm rot="5400013">
            <a:off x="9516170" y="4179128"/>
            <a:ext cx="368448" cy="410309"/>
          </a:xfrm>
          <a:prstGeom prst="rect">
            <a:avLst/>
          </a:prstGeom>
          <a:noFill/>
          <a:ln cap="flat">
            <a:noFill/>
          </a:ln>
        </p:spPr>
      </p:pic>
      <p:sp>
        <p:nvSpPr>
          <p:cNvPr id="56" name="TextBox 75">
            <a:extLst>
              <a:ext uri="{FF2B5EF4-FFF2-40B4-BE49-F238E27FC236}">
                <a16:creationId xmlns:a16="http://schemas.microsoft.com/office/drawing/2014/main" id="{A047557C-0FB7-6862-B5D1-7EEEAA05DABD}"/>
              </a:ext>
            </a:extLst>
          </p:cNvPr>
          <p:cNvSpPr txBox="1"/>
          <p:nvPr/>
        </p:nvSpPr>
        <p:spPr>
          <a:xfrm>
            <a:off x="10085859" y="4175744"/>
            <a:ext cx="2183001" cy="46166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Specialised Evacuation Device </a:t>
            </a:r>
          </a:p>
        </p:txBody>
      </p:sp>
      <p:pic>
        <p:nvPicPr>
          <p:cNvPr id="57" name="Picture 76">
            <a:extLst>
              <a:ext uri="{FF2B5EF4-FFF2-40B4-BE49-F238E27FC236}">
                <a16:creationId xmlns:a16="http://schemas.microsoft.com/office/drawing/2014/main" id="{BB73787F-769C-250C-EB08-DE58FF90E71D}"/>
              </a:ext>
            </a:extLst>
          </p:cNvPr>
          <p:cNvPicPr>
            <a:picLocks noChangeAspect="1"/>
          </p:cNvPicPr>
          <p:nvPr/>
        </p:nvPicPr>
        <p:blipFill>
          <a:blip r:embed="rId26"/>
          <a:stretch>
            <a:fillRect/>
          </a:stretch>
        </p:blipFill>
        <p:spPr>
          <a:xfrm>
            <a:off x="6486662" y="4223540"/>
            <a:ext cx="352281" cy="316665"/>
          </a:xfrm>
          <a:prstGeom prst="rect">
            <a:avLst/>
          </a:prstGeom>
          <a:noFill/>
          <a:ln cap="flat">
            <a:noFill/>
          </a:ln>
        </p:spPr>
      </p:pic>
      <p:sp>
        <p:nvSpPr>
          <p:cNvPr id="58" name="TextBox 78">
            <a:extLst>
              <a:ext uri="{FF2B5EF4-FFF2-40B4-BE49-F238E27FC236}">
                <a16:creationId xmlns:a16="http://schemas.microsoft.com/office/drawing/2014/main" id="{B8728E3F-2E60-ED8C-85D9-1682E590FE42}"/>
              </a:ext>
            </a:extLst>
          </p:cNvPr>
          <p:cNvSpPr txBox="1"/>
          <p:nvPr/>
        </p:nvSpPr>
        <p:spPr>
          <a:xfrm>
            <a:off x="7080528" y="4217532"/>
            <a:ext cx="853062"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Spill Kit</a:t>
            </a:r>
          </a:p>
        </p:txBody>
      </p:sp>
      <p:sp>
        <p:nvSpPr>
          <p:cNvPr id="59" name="Rectangle 79">
            <a:extLst>
              <a:ext uri="{FF2B5EF4-FFF2-40B4-BE49-F238E27FC236}">
                <a16:creationId xmlns:a16="http://schemas.microsoft.com/office/drawing/2014/main" id="{60B43BDF-9B49-825C-14CB-37935E548A42}"/>
              </a:ext>
            </a:extLst>
          </p:cNvPr>
          <p:cNvSpPr/>
          <p:nvPr/>
        </p:nvSpPr>
        <p:spPr>
          <a:xfrm>
            <a:off x="6508333" y="4737131"/>
            <a:ext cx="382146" cy="306406"/>
          </a:xfrm>
          <a:prstGeom prst="rect">
            <a:avLst/>
          </a:prstGeom>
          <a:solidFill>
            <a:srgbClr val="F2CFEE"/>
          </a:solidFill>
          <a:ln w="9528" cap="flat">
            <a:solidFill>
              <a:srgbClr val="0000FF"/>
            </a:solidFill>
            <a:prstDash val="solid"/>
            <a:miter/>
          </a:ln>
        </p:spPr>
        <p:txBody>
          <a:bodyPr vert="horz" wrap="square" lIns="0" tIns="0" rIns="0" bIns="0" anchor="ctr" anchorCtr="1" compatLnSpc="1">
            <a:noAutofit/>
          </a:bodyPr>
          <a:lstStyle/>
          <a:p>
            <a:pPr marL="0" marR="0" lvl="0" indent="0" algn="ctr" defTabSz="457200" rtl="0" fontAlgn="auto" hangingPunct="1">
              <a:lnSpc>
                <a:spcPct val="107000"/>
              </a:lnSpc>
              <a:spcBef>
                <a:spcPts val="0"/>
              </a:spcBef>
              <a:spcAft>
                <a:spcPts val="540"/>
              </a:spcAft>
              <a:buNone/>
              <a:tabLst/>
              <a:defRPr sz="1800" b="0" i="0" u="none" strike="noStrike" kern="0" cap="none" spc="0" baseline="0">
                <a:solidFill>
                  <a:srgbClr val="000000"/>
                </a:solidFill>
                <a:uFillTx/>
              </a:defRPr>
            </a:pPr>
            <a:r>
              <a:rPr lang="en-US" sz="607" b="1" i="0" u="none" strike="noStrike" kern="1200" cap="none" spc="0" baseline="0">
                <a:solidFill>
                  <a:srgbClr val="0000FF"/>
                </a:solidFill>
                <a:uFillTx/>
                <a:latin typeface="Aptos"/>
                <a:ea typeface="Calibri" pitchFamily="34"/>
                <a:cs typeface="Times New Roman" pitchFamily="18"/>
              </a:rPr>
              <a:t>FW</a:t>
            </a:r>
            <a:endParaRPr lang="en-AU" sz="607" b="0" i="0" u="none" strike="noStrike" kern="1200" cap="none" spc="0" baseline="0">
              <a:solidFill>
                <a:srgbClr val="000000"/>
              </a:solidFill>
              <a:uFillTx/>
              <a:latin typeface="Aptos"/>
              <a:ea typeface="Calibri" pitchFamily="34"/>
              <a:cs typeface="Times New Roman" pitchFamily="18"/>
            </a:endParaRPr>
          </a:p>
        </p:txBody>
      </p:sp>
      <p:sp>
        <p:nvSpPr>
          <p:cNvPr id="60" name="TextBox 80">
            <a:extLst>
              <a:ext uri="{FF2B5EF4-FFF2-40B4-BE49-F238E27FC236}">
                <a16:creationId xmlns:a16="http://schemas.microsoft.com/office/drawing/2014/main" id="{6A426A6C-F128-9CAC-CBA9-E8C257C2EE38}"/>
              </a:ext>
            </a:extLst>
          </p:cNvPr>
          <p:cNvSpPr txBox="1"/>
          <p:nvPr/>
        </p:nvSpPr>
        <p:spPr>
          <a:xfrm>
            <a:off x="7043330" y="4737131"/>
            <a:ext cx="2318762"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Fire Main Water Isolation Point</a:t>
            </a:r>
          </a:p>
        </p:txBody>
      </p:sp>
      <p:sp>
        <p:nvSpPr>
          <p:cNvPr id="61" name="Rectangle 82">
            <a:extLst>
              <a:ext uri="{FF2B5EF4-FFF2-40B4-BE49-F238E27FC236}">
                <a16:creationId xmlns:a16="http://schemas.microsoft.com/office/drawing/2014/main" id="{C538D54E-1FFB-CE5E-EDAF-4DF2722ABB7A}"/>
              </a:ext>
            </a:extLst>
          </p:cNvPr>
          <p:cNvSpPr/>
          <p:nvPr/>
        </p:nvSpPr>
        <p:spPr>
          <a:xfrm>
            <a:off x="9522268" y="4723607"/>
            <a:ext cx="383279" cy="276999"/>
          </a:xfrm>
          <a:prstGeom prst="rect">
            <a:avLst/>
          </a:prstGeom>
          <a:solidFill>
            <a:srgbClr val="7030A0"/>
          </a:solidFill>
          <a:ln w="19046" cap="flat">
            <a:solidFill>
              <a:srgbClr val="0C445E"/>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945" b="0" i="0" u="none" strike="noStrike" kern="1200" cap="none" spc="0" baseline="0">
                <a:solidFill>
                  <a:srgbClr val="FFFFFF"/>
                </a:solidFill>
                <a:uFillTx/>
                <a:latin typeface="Aptos"/>
              </a:rPr>
              <a:t>G</a:t>
            </a:r>
          </a:p>
        </p:txBody>
      </p:sp>
      <p:sp>
        <p:nvSpPr>
          <p:cNvPr id="62" name="TextBox 83">
            <a:extLst>
              <a:ext uri="{FF2B5EF4-FFF2-40B4-BE49-F238E27FC236}">
                <a16:creationId xmlns:a16="http://schemas.microsoft.com/office/drawing/2014/main" id="{1D4510F3-2374-8978-5231-DFD4DF8FDF39}"/>
              </a:ext>
            </a:extLst>
          </p:cNvPr>
          <p:cNvSpPr txBox="1"/>
          <p:nvPr/>
        </p:nvSpPr>
        <p:spPr>
          <a:xfrm>
            <a:off x="10115678" y="4727292"/>
            <a:ext cx="913613"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Gas Main</a:t>
            </a:r>
          </a:p>
        </p:txBody>
      </p:sp>
      <p:pic>
        <p:nvPicPr>
          <p:cNvPr id="63" name="Picture 84">
            <a:extLst>
              <a:ext uri="{FF2B5EF4-FFF2-40B4-BE49-F238E27FC236}">
                <a16:creationId xmlns:a16="http://schemas.microsoft.com/office/drawing/2014/main" id="{583FADBB-E388-A88C-EE77-0C05826C9A00}"/>
              </a:ext>
            </a:extLst>
          </p:cNvPr>
          <p:cNvPicPr>
            <a:picLocks noChangeAspect="1"/>
          </p:cNvPicPr>
          <p:nvPr/>
        </p:nvPicPr>
        <p:blipFill>
          <a:blip r:embed="rId27"/>
          <a:stretch>
            <a:fillRect/>
          </a:stretch>
        </p:blipFill>
        <p:spPr>
          <a:xfrm>
            <a:off x="6486662" y="5206182"/>
            <a:ext cx="478496" cy="223296"/>
          </a:xfrm>
          <a:prstGeom prst="rect">
            <a:avLst/>
          </a:prstGeom>
          <a:noFill/>
          <a:ln cap="flat">
            <a:noFill/>
          </a:ln>
        </p:spPr>
      </p:pic>
      <p:sp>
        <p:nvSpPr>
          <p:cNvPr id="64" name="TextBox 85">
            <a:extLst>
              <a:ext uri="{FF2B5EF4-FFF2-40B4-BE49-F238E27FC236}">
                <a16:creationId xmlns:a16="http://schemas.microsoft.com/office/drawing/2014/main" id="{D99C311A-45D7-9593-BCA9-5836295388C0}"/>
              </a:ext>
            </a:extLst>
          </p:cNvPr>
          <p:cNvSpPr txBox="1"/>
          <p:nvPr/>
        </p:nvSpPr>
        <p:spPr>
          <a:xfrm>
            <a:off x="7096128" y="5197696"/>
            <a:ext cx="1181103"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Switchboard</a:t>
            </a:r>
          </a:p>
        </p:txBody>
      </p:sp>
      <p:pic>
        <p:nvPicPr>
          <p:cNvPr id="65" name="Group 12">
            <a:extLst>
              <a:ext uri="{FF2B5EF4-FFF2-40B4-BE49-F238E27FC236}">
                <a16:creationId xmlns:a16="http://schemas.microsoft.com/office/drawing/2014/main" id="{9F0C1B46-67E6-2D57-B8A6-89B1D49DA4C2}"/>
              </a:ext>
            </a:extLst>
          </p:cNvPr>
          <p:cNvPicPr>
            <a:picLocks noChangeAspect="1"/>
          </p:cNvPicPr>
          <p:nvPr/>
        </p:nvPicPr>
        <p:blipFill>
          <a:blip r:embed="rId28"/>
          <a:srcRect/>
          <a:stretch>
            <a:fillRect/>
          </a:stretch>
        </p:blipFill>
        <p:spPr>
          <a:xfrm>
            <a:off x="9537219" y="5168911"/>
            <a:ext cx="314325" cy="346932"/>
          </a:xfrm>
          <a:prstGeom prst="rect">
            <a:avLst/>
          </a:prstGeom>
          <a:noFill/>
          <a:ln cap="flat">
            <a:noFill/>
          </a:ln>
        </p:spPr>
      </p:pic>
      <p:sp>
        <p:nvSpPr>
          <p:cNvPr id="66" name="TextBox 87">
            <a:extLst>
              <a:ext uri="{FF2B5EF4-FFF2-40B4-BE49-F238E27FC236}">
                <a16:creationId xmlns:a16="http://schemas.microsoft.com/office/drawing/2014/main" id="{1D7DFE12-E00E-F619-2B19-198ADF8F6BF1}"/>
              </a:ext>
            </a:extLst>
          </p:cNvPr>
          <p:cNvSpPr txBox="1"/>
          <p:nvPr/>
        </p:nvSpPr>
        <p:spPr>
          <a:xfrm>
            <a:off x="10085859" y="5185150"/>
            <a:ext cx="1868009"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Solar Isolation Point</a:t>
            </a:r>
          </a:p>
        </p:txBody>
      </p:sp>
      <p:sp>
        <p:nvSpPr>
          <p:cNvPr id="67" name="Explosion: 8 Points 89">
            <a:extLst>
              <a:ext uri="{FF2B5EF4-FFF2-40B4-BE49-F238E27FC236}">
                <a16:creationId xmlns:a16="http://schemas.microsoft.com/office/drawing/2014/main" id="{EE2F294C-4F08-E633-D559-0CDA6A74DFCF}"/>
              </a:ext>
            </a:extLst>
          </p:cNvPr>
          <p:cNvSpPr/>
          <p:nvPr/>
        </p:nvSpPr>
        <p:spPr>
          <a:xfrm>
            <a:off x="6591296" y="5678140"/>
            <a:ext cx="299182" cy="275024"/>
          </a:xfrm>
          <a:custGeom>
            <a:avLst/>
            <a:gdLst>
              <a:gd name="f0" fmla="val 10800000"/>
              <a:gd name="f1" fmla="val 5400000"/>
              <a:gd name="f2" fmla="val 180"/>
              <a:gd name="f3" fmla="val w"/>
              <a:gd name="f4" fmla="val h"/>
              <a:gd name="f5" fmla="val 0"/>
              <a:gd name="f6" fmla="val 21600"/>
              <a:gd name="f7" fmla="val 10800"/>
              <a:gd name="f8" fmla="val 5800"/>
              <a:gd name="f9" fmla="val 14522"/>
              <a:gd name="f10" fmla="val 14155"/>
              <a:gd name="f11" fmla="val 5325"/>
              <a:gd name="f12" fmla="val 18380"/>
              <a:gd name="f13" fmla="val 4457"/>
              <a:gd name="f14" fmla="val 16702"/>
              <a:gd name="f15" fmla="val 7315"/>
              <a:gd name="f16" fmla="val 21097"/>
              <a:gd name="f17" fmla="val 8137"/>
              <a:gd name="f18" fmla="val 17607"/>
              <a:gd name="f19" fmla="val 10475"/>
              <a:gd name="f20" fmla="val 13290"/>
              <a:gd name="f21" fmla="val 16837"/>
              <a:gd name="f22" fmla="val 12942"/>
              <a:gd name="f23" fmla="val 18145"/>
              <a:gd name="f24" fmla="val 18095"/>
              <a:gd name="f25" fmla="val 14020"/>
              <a:gd name="f26" fmla="val 14457"/>
              <a:gd name="f27" fmla="val 13247"/>
              <a:gd name="f28" fmla="val 19737"/>
              <a:gd name="f29" fmla="val 10532"/>
              <a:gd name="f30" fmla="val 14935"/>
              <a:gd name="f31" fmla="val 8485"/>
              <a:gd name="f32" fmla="val 7715"/>
              <a:gd name="f33" fmla="val 15627"/>
              <a:gd name="f34" fmla="val 4762"/>
              <a:gd name="f35" fmla="val 17617"/>
              <a:gd name="f36" fmla="val 5667"/>
              <a:gd name="f37" fmla="val 13937"/>
              <a:gd name="f38" fmla="val 135"/>
              <a:gd name="f39" fmla="val 14587"/>
              <a:gd name="f40" fmla="val 3722"/>
              <a:gd name="f41" fmla="val 11775"/>
              <a:gd name="f42" fmla="val 8615"/>
              <a:gd name="f43" fmla="val 4627"/>
              <a:gd name="f44" fmla="val 7617"/>
              <a:gd name="f45" fmla="val 370"/>
              <a:gd name="f46" fmla="val 2295"/>
              <a:gd name="f47" fmla="val 7312"/>
              <a:gd name="f48" fmla="val 6320"/>
              <a:gd name="f49" fmla="val 8352"/>
              <a:gd name="f50" fmla="+- 0 0 -360"/>
              <a:gd name="f51" fmla="+- 0 0 -270"/>
              <a:gd name="f52" fmla="+- 0 0 -180"/>
              <a:gd name="f53" fmla="+- 0 0 -90"/>
              <a:gd name="f54" fmla="*/ f3 1 21600"/>
              <a:gd name="f55" fmla="*/ f4 1 21600"/>
              <a:gd name="f56" fmla="val f5"/>
              <a:gd name="f57" fmla="val f6"/>
              <a:gd name="f58" fmla="*/ f50 f0 1"/>
              <a:gd name="f59" fmla="*/ f51 f0 1"/>
              <a:gd name="f60" fmla="*/ f52 f0 1"/>
              <a:gd name="f61" fmla="*/ f53 f0 1"/>
              <a:gd name="f62" fmla="+- f57 0 f56"/>
              <a:gd name="f63" fmla="*/ f58 1 f2"/>
              <a:gd name="f64" fmla="*/ f59 1 f2"/>
              <a:gd name="f65" fmla="*/ f60 1 f2"/>
              <a:gd name="f66" fmla="*/ f61 1 f2"/>
              <a:gd name="f67" fmla="*/ f62 1 21600"/>
              <a:gd name="f68" fmla="*/ f62 4627 1"/>
              <a:gd name="f69" fmla="*/ f62 8485 1"/>
              <a:gd name="f70" fmla="*/ f62 16702 1"/>
              <a:gd name="f71" fmla="*/ f62 14522 1"/>
              <a:gd name="f72" fmla="*/ f62 6320 1"/>
              <a:gd name="f73" fmla="*/ f62 8615 1"/>
              <a:gd name="f74" fmla="*/ f62 13937 1"/>
              <a:gd name="f75" fmla="*/ f62 13290 1"/>
              <a:gd name="f76" fmla="+- f63 0 f1"/>
              <a:gd name="f77" fmla="+- f64 0 f1"/>
              <a:gd name="f78" fmla="+- f65 0 f1"/>
              <a:gd name="f79" fmla="+- f66 0 f1"/>
              <a:gd name="f80" fmla="*/ f68 1 21600"/>
              <a:gd name="f81" fmla="*/ f69 1 21600"/>
              <a:gd name="f82" fmla="*/ f70 1 21600"/>
              <a:gd name="f83" fmla="*/ f71 1 21600"/>
              <a:gd name="f84" fmla="*/ f72 1 21600"/>
              <a:gd name="f85" fmla="*/ f73 1 21600"/>
              <a:gd name="f86" fmla="*/ f74 1 21600"/>
              <a:gd name="f87" fmla="*/ f75 1 21600"/>
              <a:gd name="f88" fmla="*/ f56 1 f67"/>
              <a:gd name="f89" fmla="*/ f57 1 f67"/>
              <a:gd name="f90" fmla="*/ f83 1 f67"/>
              <a:gd name="f91" fmla="*/ f85 1 f67"/>
              <a:gd name="f92" fmla="*/ f81 1 f67"/>
              <a:gd name="f93" fmla="*/ f87 1 f67"/>
              <a:gd name="f94" fmla="*/ f80 1 f67"/>
              <a:gd name="f95" fmla="*/ f82 1 f67"/>
              <a:gd name="f96" fmla="*/ f84 1 f67"/>
              <a:gd name="f97" fmla="*/ f86 1 f67"/>
              <a:gd name="f98" fmla="*/ f88 f55 1"/>
              <a:gd name="f99" fmla="*/ f88 f54 1"/>
              <a:gd name="f100" fmla="*/ f89 f55 1"/>
              <a:gd name="f101" fmla="*/ f89 f54 1"/>
              <a:gd name="f102" fmla="*/ f94 f54 1"/>
              <a:gd name="f103" fmla="*/ f95 f54 1"/>
              <a:gd name="f104" fmla="*/ f97 f55 1"/>
              <a:gd name="f105" fmla="*/ f96 f55 1"/>
              <a:gd name="f106" fmla="*/ f90 f54 1"/>
              <a:gd name="f107" fmla="*/ f91 f55 1"/>
              <a:gd name="f108" fmla="*/ f92 f54 1"/>
              <a:gd name="f109" fmla="*/ f93 f55 1"/>
            </a:gdLst>
            <a:ahLst/>
            <a:cxnLst>
              <a:cxn ang="3cd4">
                <a:pos x="hc" y="t"/>
              </a:cxn>
              <a:cxn ang="0">
                <a:pos x="r" y="vc"/>
              </a:cxn>
              <a:cxn ang="cd4">
                <a:pos x="hc" y="b"/>
              </a:cxn>
              <a:cxn ang="cd2">
                <a:pos x="l" y="vc"/>
              </a:cxn>
              <a:cxn ang="f76">
                <a:pos x="f106" y="f98"/>
              </a:cxn>
              <a:cxn ang="f77">
                <a:pos x="f99" y="f107"/>
              </a:cxn>
              <a:cxn ang="f78">
                <a:pos x="f108" y="f100"/>
              </a:cxn>
              <a:cxn ang="f79">
                <a:pos x="f101" y="f109"/>
              </a:cxn>
            </a:cxnLst>
            <a:rect l="f102" t="f105" r="f103" b="f104"/>
            <a:pathLst>
              <a:path w="21600" h="21600">
                <a:moveTo>
                  <a:pt x="f7" y="f8"/>
                </a:moveTo>
                <a:lnTo>
                  <a:pt x="f9" y="f5"/>
                </a:lnTo>
                <a:lnTo>
                  <a:pt x="f10" y="f11"/>
                </a:lnTo>
                <a:lnTo>
                  <a:pt x="f12" y="f13"/>
                </a:lnTo>
                <a:lnTo>
                  <a:pt x="f14" y="f15"/>
                </a:lnTo>
                <a:lnTo>
                  <a:pt x="f16" y="f17"/>
                </a:lnTo>
                <a:lnTo>
                  <a:pt x="f18" y="f19"/>
                </a:lnTo>
                <a:lnTo>
                  <a:pt x="f6" y="f20"/>
                </a:lnTo>
                <a:lnTo>
                  <a:pt x="f21" y="f22"/>
                </a:lnTo>
                <a:lnTo>
                  <a:pt x="f23" y="f24"/>
                </a:lnTo>
                <a:lnTo>
                  <a:pt x="f25" y="f26"/>
                </a:lnTo>
                <a:lnTo>
                  <a:pt x="f27" y="f28"/>
                </a:lnTo>
                <a:lnTo>
                  <a:pt x="f29" y="f30"/>
                </a:lnTo>
                <a:lnTo>
                  <a:pt x="f31" y="f6"/>
                </a:lnTo>
                <a:lnTo>
                  <a:pt x="f32" y="f33"/>
                </a:lnTo>
                <a:lnTo>
                  <a:pt x="f34" y="f35"/>
                </a:lnTo>
                <a:lnTo>
                  <a:pt x="f36" y="f37"/>
                </a:lnTo>
                <a:lnTo>
                  <a:pt x="f38" y="f39"/>
                </a:lnTo>
                <a:lnTo>
                  <a:pt x="f40" y="f41"/>
                </a:lnTo>
                <a:lnTo>
                  <a:pt x="f5" y="f42"/>
                </a:lnTo>
                <a:lnTo>
                  <a:pt x="f43" y="f44"/>
                </a:lnTo>
                <a:lnTo>
                  <a:pt x="f45" y="f46"/>
                </a:lnTo>
                <a:lnTo>
                  <a:pt x="f47" y="f48"/>
                </a:lnTo>
                <a:lnTo>
                  <a:pt x="f49" y="f46"/>
                </a:lnTo>
                <a:close/>
              </a:path>
            </a:pathLst>
          </a:custGeom>
          <a:solidFill>
            <a:srgbClr val="156082"/>
          </a:solidFill>
          <a:ln w="19046" cap="flat">
            <a:solidFill>
              <a:srgbClr val="0C445E"/>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AU" sz="1216" b="0" i="0" u="none" strike="noStrike" kern="1200" cap="none" spc="0" baseline="0">
              <a:solidFill>
                <a:srgbClr val="FFFFFF"/>
              </a:solidFill>
              <a:uFillTx/>
              <a:latin typeface="Aptos"/>
            </a:endParaRPr>
          </a:p>
        </p:txBody>
      </p:sp>
      <p:sp>
        <p:nvSpPr>
          <p:cNvPr id="68" name="TextBox 90">
            <a:extLst>
              <a:ext uri="{FF2B5EF4-FFF2-40B4-BE49-F238E27FC236}">
                <a16:creationId xmlns:a16="http://schemas.microsoft.com/office/drawing/2014/main" id="{A575F320-637C-BBB7-9EA1-149A94012592}"/>
              </a:ext>
            </a:extLst>
          </p:cNvPr>
          <p:cNvSpPr txBox="1"/>
          <p:nvPr/>
        </p:nvSpPr>
        <p:spPr>
          <a:xfrm>
            <a:off x="7070168" y="5664735"/>
            <a:ext cx="1476371"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Bulk Fuel Storage</a:t>
            </a:r>
          </a:p>
        </p:txBody>
      </p:sp>
      <p:pic>
        <p:nvPicPr>
          <p:cNvPr id="69" name="Picture 91">
            <a:extLst>
              <a:ext uri="{FF2B5EF4-FFF2-40B4-BE49-F238E27FC236}">
                <a16:creationId xmlns:a16="http://schemas.microsoft.com/office/drawing/2014/main" id="{244CFC19-EE66-3D4E-026C-52484272F261}"/>
              </a:ext>
            </a:extLst>
          </p:cNvPr>
          <p:cNvPicPr>
            <a:picLocks noChangeAspect="1"/>
          </p:cNvPicPr>
          <p:nvPr/>
        </p:nvPicPr>
        <p:blipFill>
          <a:blip r:embed="rId29"/>
          <a:stretch>
            <a:fillRect/>
          </a:stretch>
        </p:blipFill>
        <p:spPr>
          <a:xfrm>
            <a:off x="9491279" y="5631716"/>
            <a:ext cx="382502" cy="357420"/>
          </a:xfrm>
          <a:prstGeom prst="rect">
            <a:avLst/>
          </a:prstGeom>
          <a:noFill/>
          <a:ln cap="flat">
            <a:noFill/>
          </a:ln>
        </p:spPr>
      </p:pic>
      <p:sp>
        <p:nvSpPr>
          <p:cNvPr id="70" name="TextBox 92">
            <a:extLst>
              <a:ext uri="{FF2B5EF4-FFF2-40B4-BE49-F238E27FC236}">
                <a16:creationId xmlns:a16="http://schemas.microsoft.com/office/drawing/2014/main" id="{D104B52C-ADD2-6E4C-9296-E8BB8810E9F3}"/>
              </a:ext>
            </a:extLst>
          </p:cNvPr>
          <p:cNvSpPr txBox="1"/>
          <p:nvPr/>
        </p:nvSpPr>
        <p:spPr>
          <a:xfrm>
            <a:off x="10115678" y="5675598"/>
            <a:ext cx="913613"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PA System</a:t>
            </a:r>
          </a:p>
        </p:txBody>
      </p:sp>
      <p:pic>
        <p:nvPicPr>
          <p:cNvPr id="71" name="Picture 93">
            <a:extLst>
              <a:ext uri="{FF2B5EF4-FFF2-40B4-BE49-F238E27FC236}">
                <a16:creationId xmlns:a16="http://schemas.microsoft.com/office/drawing/2014/main" id="{2A860488-08FD-9845-74C3-7981B927B30A}"/>
              </a:ext>
            </a:extLst>
          </p:cNvPr>
          <p:cNvPicPr>
            <a:picLocks noChangeAspect="1"/>
          </p:cNvPicPr>
          <p:nvPr/>
        </p:nvPicPr>
        <p:blipFill>
          <a:blip r:embed="rId30"/>
          <a:stretch>
            <a:fillRect/>
          </a:stretch>
        </p:blipFill>
        <p:spPr>
          <a:xfrm>
            <a:off x="6584237" y="6093387"/>
            <a:ext cx="306232" cy="403515"/>
          </a:xfrm>
          <a:prstGeom prst="rect">
            <a:avLst/>
          </a:prstGeom>
          <a:noFill/>
          <a:ln cap="flat">
            <a:noFill/>
          </a:ln>
        </p:spPr>
      </p:pic>
      <p:sp>
        <p:nvSpPr>
          <p:cNvPr id="72" name="TextBox 94">
            <a:extLst>
              <a:ext uri="{FF2B5EF4-FFF2-40B4-BE49-F238E27FC236}">
                <a16:creationId xmlns:a16="http://schemas.microsoft.com/office/drawing/2014/main" id="{2F7618E6-FAAA-A99F-8666-EA1525AA7B60}"/>
              </a:ext>
            </a:extLst>
          </p:cNvPr>
          <p:cNvSpPr txBox="1"/>
          <p:nvPr/>
        </p:nvSpPr>
        <p:spPr>
          <a:xfrm>
            <a:off x="7091464" y="6135916"/>
            <a:ext cx="1085850" cy="276999"/>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AU" sz="1200" b="1" i="0" u="none" strike="noStrike" kern="1200" cap="none" spc="0" baseline="0">
                <a:solidFill>
                  <a:srgbClr val="000000"/>
                </a:solidFill>
                <a:uFillTx/>
                <a:latin typeface="Aptos"/>
              </a:rPr>
              <a:t>North Arrow</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DEECD_Expired xmlns="http://schemas.microsoft.com/sharepoint/v3">false</DEECD_Expired>
    <DEECD_Keywords xmlns="http://schemas.microsoft.com/sharepoint/v3" xsi:nil="true"/>
    <PublishingExpirationDate xmlns="http://schemas.microsoft.com/sharepoint/v3" xsi:nil="true"/>
    <DEECD_Description xmlns="http://schemas.microsoft.com/sharepoint/v3" xsi:nil="true"/>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Props1.xml><?xml version="1.0" encoding="utf-8"?>
<ds:datastoreItem xmlns:ds="http://schemas.openxmlformats.org/officeDocument/2006/customXml" ds:itemID="{73ED0CE1-7CB9-498A-9AF9-BC215A59575D}"/>
</file>

<file path=customXml/itemProps2.xml><?xml version="1.0" encoding="utf-8"?>
<ds:datastoreItem xmlns:ds="http://schemas.openxmlformats.org/officeDocument/2006/customXml" ds:itemID="{3995CC70-0711-43C2-8284-AFB58F6642A9}"/>
</file>

<file path=customXml/itemProps3.xml><?xml version="1.0" encoding="utf-8"?>
<ds:datastoreItem xmlns:ds="http://schemas.openxmlformats.org/officeDocument/2006/customXml" ds:itemID="{32E515C8-9C48-4396-B9DF-95E93E6C39BC}"/>
</file>

<file path=docProps/app.xml><?xml version="1.0" encoding="utf-8"?>
<Properties xmlns="http://schemas.openxmlformats.org/officeDocument/2006/extended-properties" xmlns:vt="http://schemas.openxmlformats.org/officeDocument/2006/docPropsVTypes">
  <Template>Office%20Theme</Template>
  <TotalTime>2</TotalTime>
  <Words>814</Words>
  <Application>Microsoft Office PowerPoint</Application>
  <PresentationFormat>Widescreen</PresentationFormat>
  <Paragraphs>130</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Calibri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Theoni Sourlos</dc:creator>
  <cp:lastModifiedBy>Azi Sheikh</cp:lastModifiedBy>
  <cp:revision>8</cp:revision>
  <cp:lastPrinted>2024-12-03T05:11:02Z</cp:lastPrinted>
  <dcterms:created xsi:type="dcterms:W3CDTF">2024-12-01T23:43:49Z</dcterms:created>
  <dcterms:modified xsi:type="dcterms:W3CDTF">2025-07-29T03:32:24Z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MediaServiceImageTags">
    <vt:lpwstr/>
  </property>
  <property fmtid="{D5CDD505-2E9C-101B-9397-08002B2CF9AE}" pid="4" name="DEECD_Author">
    <vt:lpwstr>94;#Education|5232e41c-5101-41fe-b638-7d41d1371531</vt:lpwstr>
  </property>
  <property fmtid="{D5CDD505-2E9C-101B-9397-08002B2CF9AE}" pid="5" name="DEECD_ItemType">
    <vt:lpwstr>101;#Page|eb523acf-a821-456c-a76b-7607578309d7</vt:lpwstr>
  </property>
</Properties>
</file>