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376D47-16E1-426C-BB50-62D9C56FA6E1}" v="10" dt="2025-06-25T01:37:15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29/07/2025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984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29/07/2025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444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29/07/2025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854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29/07/2025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830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29/07/2025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90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29/07/2025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579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29/07/2025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359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29/07/2025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805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29/07/2025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71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29/07/2025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051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29/07/2025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709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4E2AF-4AD3-4121-9876-40B0BBD0B1A1}" type="datetimeFigureOut">
              <a:rPr lang="en-AU" smtClean="0"/>
              <a:t>29/07/2025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965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2465" y="422568"/>
            <a:ext cx="9144000" cy="547817"/>
          </a:xfr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AU" sz="2400" b="1" dirty="0"/>
              <a:t>Emergency Control Organisation</a:t>
            </a:r>
            <a:endParaRPr lang="en-AU" sz="2400" i="1" dirty="0"/>
          </a:p>
        </p:txBody>
      </p:sp>
      <p:sp>
        <p:nvSpPr>
          <p:cNvPr id="4" name="Rounded Rectangle 3"/>
          <p:cNvSpPr/>
          <p:nvPr/>
        </p:nvSpPr>
        <p:spPr>
          <a:xfrm>
            <a:off x="4355252" y="1174902"/>
            <a:ext cx="3305262" cy="9237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600" b="1" dirty="0"/>
              <a:t>Chief Warden</a:t>
            </a:r>
          </a:p>
          <a:p>
            <a:pPr algn="ctr"/>
            <a:r>
              <a:rPr lang="en-AU" sz="1100" dirty="0"/>
              <a:t>NAME</a:t>
            </a:r>
          </a:p>
          <a:p>
            <a:pPr algn="ctr"/>
            <a:r>
              <a:rPr lang="en-AU" sz="1100" dirty="0"/>
              <a:t>Emergency contact Number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20373" y="5157291"/>
            <a:ext cx="2223158" cy="74684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Warden</a:t>
            </a:r>
          </a:p>
          <a:p>
            <a:pPr algn="ctr"/>
            <a:r>
              <a:rPr lang="en-AU" sz="1200" dirty="0">
                <a:solidFill>
                  <a:schemeClr val="tx1"/>
                </a:solidFill>
              </a:rPr>
              <a:t>Name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59648" y="5172539"/>
            <a:ext cx="2094330" cy="746839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Warden</a:t>
            </a:r>
          </a:p>
          <a:p>
            <a:pPr algn="ctr"/>
            <a:r>
              <a:rPr lang="en-AU" sz="1200" dirty="0">
                <a:solidFill>
                  <a:schemeClr val="tx1"/>
                </a:solidFill>
              </a:rPr>
              <a:t>Name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82133" y="4002226"/>
            <a:ext cx="2285999" cy="67787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Area Warden</a:t>
            </a:r>
          </a:p>
          <a:p>
            <a:pPr algn="ctr"/>
            <a:r>
              <a:rPr lang="en-AU" sz="1200" dirty="0">
                <a:solidFill>
                  <a:schemeClr val="tx1"/>
                </a:solidFill>
              </a:rPr>
              <a:t>Name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452463" y="1989052"/>
            <a:ext cx="2640545" cy="7468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Communications Officer</a:t>
            </a:r>
          </a:p>
          <a:p>
            <a:pPr algn="ctr"/>
            <a:r>
              <a:rPr lang="en-AU" sz="1200" dirty="0">
                <a:solidFill>
                  <a:schemeClr val="tx1"/>
                </a:solidFill>
              </a:rPr>
              <a:t>Name</a:t>
            </a:r>
          </a:p>
        </p:txBody>
      </p:sp>
      <p:sp>
        <p:nvSpPr>
          <p:cNvPr id="39" name="Rounded Rectangle 4">
            <a:extLst>
              <a:ext uri="{FF2B5EF4-FFF2-40B4-BE49-F238E27FC236}">
                <a16:creationId xmlns:a16="http://schemas.microsoft.com/office/drawing/2014/main" id="{BB0464AC-7823-4CFF-9D05-745A85DE6605}"/>
              </a:ext>
            </a:extLst>
          </p:cNvPr>
          <p:cNvSpPr/>
          <p:nvPr/>
        </p:nvSpPr>
        <p:spPr>
          <a:xfrm>
            <a:off x="1452464" y="3144681"/>
            <a:ext cx="2640545" cy="74684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First Aid Officer/s</a:t>
            </a:r>
          </a:p>
          <a:p>
            <a:r>
              <a:rPr lang="en-AU" sz="1200" dirty="0"/>
              <a:t>Name/s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77A14B34-AF21-43FB-8E45-196626213E14}"/>
              </a:ext>
            </a:extLst>
          </p:cNvPr>
          <p:cNvSpPr txBox="1"/>
          <p:nvPr/>
        </p:nvSpPr>
        <p:spPr>
          <a:xfrm>
            <a:off x="8360979" y="1201800"/>
            <a:ext cx="3556421" cy="247760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>
                <a:solidFill>
                  <a:srgbClr val="FF0000"/>
                </a:solidFill>
                <a:highlight>
                  <a:srgbClr val="FFFF00"/>
                </a:highlight>
              </a:rPr>
              <a:t>INSTRUCTIONS FOR USING THIS TEMPLATE -  - PLEASE DELETE THIS BOX BEFORE FINALISATION</a:t>
            </a:r>
          </a:p>
          <a:p>
            <a:endParaRPr lang="en-US" sz="500" dirty="0"/>
          </a:p>
          <a:p>
            <a:r>
              <a:rPr lang="en-AU" sz="1000" dirty="0"/>
              <a:t>This resource is a guide only and should be used as an aid to develop and supplement your Emergency Management Plan. </a:t>
            </a:r>
            <a:r>
              <a:rPr lang="en-US" sz="1000" dirty="0"/>
              <a:t>Please adapt it as appropriate to ensure relevance to your facility and services. </a:t>
            </a:r>
          </a:p>
          <a:p>
            <a:endParaRPr lang="en-US" sz="1000" dirty="0"/>
          </a:p>
          <a:p>
            <a:r>
              <a:rPr lang="en-US" sz="1000" dirty="0"/>
              <a:t>Your ECO can be scaled up or down according to need so you may add roles based on need during emergencies.</a:t>
            </a:r>
          </a:p>
          <a:p>
            <a:endParaRPr lang="en-US" sz="1000" dirty="0"/>
          </a:p>
          <a:p>
            <a:r>
              <a:rPr lang="en-US" sz="1000" dirty="0"/>
              <a:t>Please adapt the structure as required. To vary the diagram:</a:t>
            </a:r>
          </a:p>
          <a:p>
            <a:pPr marL="44450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Delete or copy and paste a box and vary the text as required; OR</a:t>
            </a:r>
          </a:p>
          <a:p>
            <a:pPr marL="44450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Select ‘Insert’ and then ‘Shape’ from the ribbon at top (next to ‘Home’) and add a box and reporting line</a:t>
            </a:r>
            <a:endParaRPr lang="en-AU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92815A6-93D3-7141-512D-F7BD6CAAA248}"/>
              </a:ext>
            </a:extLst>
          </p:cNvPr>
          <p:cNvCxnSpPr>
            <a:cxnSpLocks/>
            <a:endCxn id="24" idx="0"/>
          </p:cNvCxnSpPr>
          <p:nvPr/>
        </p:nvCxnSpPr>
        <p:spPr>
          <a:xfrm>
            <a:off x="6030217" y="2098633"/>
            <a:ext cx="7795" cy="4769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7C49A2E-7B82-A4ED-7412-6EB5B94E1AAD}"/>
              </a:ext>
            </a:extLst>
          </p:cNvPr>
          <p:cNvCxnSpPr>
            <a:cxnSpLocks/>
          </p:cNvCxnSpPr>
          <p:nvPr/>
        </p:nvCxnSpPr>
        <p:spPr>
          <a:xfrm>
            <a:off x="6030217" y="4680105"/>
            <a:ext cx="0" cy="236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6">
            <a:extLst>
              <a:ext uri="{FF2B5EF4-FFF2-40B4-BE49-F238E27FC236}">
                <a16:creationId xmlns:a16="http://schemas.microsoft.com/office/drawing/2014/main" id="{E460F300-A205-256E-F420-39D2AE2640C9}"/>
              </a:ext>
            </a:extLst>
          </p:cNvPr>
          <p:cNvSpPr/>
          <p:nvPr/>
        </p:nvSpPr>
        <p:spPr>
          <a:xfrm>
            <a:off x="4385381" y="2575616"/>
            <a:ext cx="3305261" cy="100897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>
                <a:solidFill>
                  <a:schemeClr val="tx1"/>
                </a:solidFill>
              </a:rPr>
              <a:t>Deputy Chief Warden</a:t>
            </a:r>
          </a:p>
          <a:p>
            <a:pPr algn="ctr"/>
            <a:r>
              <a:rPr lang="en-AU" sz="800" dirty="0">
                <a:solidFill>
                  <a:schemeClr val="tx1"/>
                </a:solidFill>
              </a:rPr>
              <a:t>(Assumes role of Chief Warden if Chief Warden is unavailable)</a:t>
            </a:r>
          </a:p>
          <a:p>
            <a:pPr algn="ctr"/>
            <a:r>
              <a:rPr lang="en-AU" sz="1200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AU" sz="1200" dirty="0">
                <a:solidFill>
                  <a:schemeClr val="tx1"/>
                </a:solidFill>
              </a:rPr>
              <a:t>Emergency contact number</a:t>
            </a:r>
          </a:p>
        </p:txBody>
      </p:sp>
      <p:sp>
        <p:nvSpPr>
          <p:cNvPr id="26" name="Rounded Rectangle 5">
            <a:extLst>
              <a:ext uri="{FF2B5EF4-FFF2-40B4-BE49-F238E27FC236}">
                <a16:creationId xmlns:a16="http://schemas.microsoft.com/office/drawing/2014/main" id="{A4CC78FE-B55C-6DFC-A65C-42CFE37C9420}"/>
              </a:ext>
            </a:extLst>
          </p:cNvPr>
          <p:cNvSpPr/>
          <p:nvPr/>
        </p:nvSpPr>
        <p:spPr>
          <a:xfrm>
            <a:off x="6358751" y="5158945"/>
            <a:ext cx="1931233" cy="750149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Warden</a:t>
            </a:r>
          </a:p>
          <a:p>
            <a:pPr algn="ctr"/>
            <a:r>
              <a:rPr lang="en-AU" sz="1200" dirty="0">
                <a:solidFill>
                  <a:schemeClr val="tx1"/>
                </a:solidFill>
              </a:rPr>
              <a:t>Name</a:t>
            </a:r>
          </a:p>
        </p:txBody>
      </p:sp>
      <p:sp>
        <p:nvSpPr>
          <p:cNvPr id="27" name="Rounded Rectangle 5">
            <a:extLst>
              <a:ext uri="{FF2B5EF4-FFF2-40B4-BE49-F238E27FC236}">
                <a16:creationId xmlns:a16="http://schemas.microsoft.com/office/drawing/2014/main" id="{F6C7DF47-4077-6D5D-AF3B-F8566CD8FC7D}"/>
              </a:ext>
            </a:extLst>
          </p:cNvPr>
          <p:cNvSpPr/>
          <p:nvPr/>
        </p:nvSpPr>
        <p:spPr>
          <a:xfrm>
            <a:off x="8788204" y="5162257"/>
            <a:ext cx="2046573" cy="746838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Warden</a:t>
            </a:r>
          </a:p>
          <a:p>
            <a:pPr algn="ctr"/>
            <a:r>
              <a:rPr lang="en-AU" sz="1200" dirty="0">
                <a:solidFill>
                  <a:schemeClr val="tx1"/>
                </a:solidFill>
              </a:rPr>
              <a:t>Name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06AD998-83C9-D442-B413-35303ED54CF3}"/>
              </a:ext>
            </a:extLst>
          </p:cNvPr>
          <p:cNvCxnSpPr>
            <a:cxnSpLocks/>
          </p:cNvCxnSpPr>
          <p:nvPr/>
        </p:nvCxnSpPr>
        <p:spPr>
          <a:xfrm>
            <a:off x="6038012" y="3605842"/>
            <a:ext cx="0" cy="3470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16FCB1A-C0E5-C435-768A-60CF21E6274A}"/>
              </a:ext>
            </a:extLst>
          </p:cNvPr>
          <p:cNvCxnSpPr/>
          <p:nvPr/>
        </p:nvCxnSpPr>
        <p:spPr>
          <a:xfrm>
            <a:off x="2131952" y="4917057"/>
            <a:ext cx="76795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DD248F3-DB79-8845-447E-3A96C56C5A2C}"/>
              </a:ext>
            </a:extLst>
          </p:cNvPr>
          <p:cNvCxnSpPr>
            <a:cxnSpLocks/>
          </p:cNvCxnSpPr>
          <p:nvPr/>
        </p:nvCxnSpPr>
        <p:spPr>
          <a:xfrm>
            <a:off x="4093008" y="2281688"/>
            <a:ext cx="1914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2F650B3-8179-D9CC-962B-326EC2C8759B}"/>
              </a:ext>
            </a:extLst>
          </p:cNvPr>
          <p:cNvCxnSpPr>
            <a:cxnSpLocks/>
          </p:cNvCxnSpPr>
          <p:nvPr/>
        </p:nvCxnSpPr>
        <p:spPr>
          <a:xfrm>
            <a:off x="2120803" y="4920339"/>
            <a:ext cx="0" cy="236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D36C1F5-6114-594F-7E81-BF51DA1DD942}"/>
              </a:ext>
            </a:extLst>
          </p:cNvPr>
          <p:cNvCxnSpPr>
            <a:cxnSpLocks/>
          </p:cNvCxnSpPr>
          <p:nvPr/>
        </p:nvCxnSpPr>
        <p:spPr>
          <a:xfrm>
            <a:off x="4506813" y="4934135"/>
            <a:ext cx="0" cy="236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12BCE20-BE06-7AF3-0CF2-2EE3CBD3E147}"/>
              </a:ext>
            </a:extLst>
          </p:cNvPr>
          <p:cNvCxnSpPr>
            <a:cxnSpLocks/>
          </p:cNvCxnSpPr>
          <p:nvPr/>
        </p:nvCxnSpPr>
        <p:spPr>
          <a:xfrm>
            <a:off x="7263794" y="4934135"/>
            <a:ext cx="0" cy="236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4E2266F-6E9E-CA0B-6DBA-103C56688823}"/>
              </a:ext>
            </a:extLst>
          </p:cNvPr>
          <p:cNvCxnSpPr>
            <a:cxnSpLocks/>
          </p:cNvCxnSpPr>
          <p:nvPr/>
        </p:nvCxnSpPr>
        <p:spPr>
          <a:xfrm>
            <a:off x="9811490" y="4934135"/>
            <a:ext cx="0" cy="236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8FBE657C-F61E-AE26-23A9-C288619EE274}"/>
              </a:ext>
            </a:extLst>
          </p:cNvPr>
          <p:cNvSpPr txBox="1"/>
          <p:nvPr/>
        </p:nvSpPr>
        <p:spPr>
          <a:xfrm>
            <a:off x="10308567" y="6496220"/>
            <a:ext cx="170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/>
              <a:t>ECO Structure Template June 2025</a:t>
            </a:r>
          </a:p>
        </p:txBody>
      </p:sp>
    </p:spTree>
    <p:extLst>
      <p:ext uri="{BB962C8B-B14F-4D97-AF65-F5344CB8AC3E}">
        <p14:creationId xmlns:p14="http://schemas.microsoft.com/office/powerpoint/2010/main" val="3244475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b9114c1-daad-44dd-acad-30f4246641f2">
      <Value>101</Value>
      <Value>94</Value>
    </TaxCatchAll>
    <DEECD_Publisher xmlns="http://schemas.microsoft.com/sharepoint/v3">Department of Education and Training</DEECD_Publisher>
    <hyperlink xmlns="76b566cd-adb9-46c2-964b-22eba181fd0b">
      <Url xsi:nil="true"/>
      <Description xsi:nil="true"/>
    </hyperlink>
    <a319977fc8504e09982f090ae1d7c602 xmlns="76b566cd-adb9-46c2-964b-22eba181fd0b">
      <Terms xmlns="http://schemas.microsoft.com/office/infopath/2007/PartnerControls">
        <TermInfo xmlns="http://schemas.microsoft.com/office/infopath/2007/PartnerControls">
          <TermName xmlns="http://schemas.microsoft.com/office/infopath/2007/PartnerControls">Page</TermName>
          <TermId xmlns="http://schemas.microsoft.com/office/infopath/2007/PartnerControls">eb523acf-a821-456c-a76b-7607578309d7</TermId>
        </TermInfo>
      </Terms>
    </a319977fc8504e09982f090ae1d7c602>
    <DEECD_Expired xmlns="http://schemas.microsoft.com/sharepoint/v3">false</DEECD_Expired>
    <DEECD_Keywords xmlns="http://schemas.microsoft.com/sharepoint/v3" xsi:nil="true"/>
    <PublishingExpirationDate xmlns="http://schemas.microsoft.com/sharepoint/v3" xsi:nil="true"/>
    <DEECD_Description xmlns="http://schemas.microsoft.com/sharepoint/v3" xsi:nil="true"/>
    <b1688cb4a3a940449dc8286705012a42 xmlns="76b566cd-adb9-46c2-964b-22eba181fd0b">
      <Terms xmlns="http://schemas.microsoft.com/office/infopath/2007/PartnerControls"/>
    </b1688cb4a3a940449dc8286705012a42>
    <hyperlink2 xmlns="76b566cd-adb9-46c2-964b-22eba181fd0b">
      <Url xsi:nil="true"/>
      <Description xsi:nil="true"/>
    </hyperlink2>
    <PublishingStartDate xmlns="76b566cd-adb9-46c2-964b-22eba181fd0b" xsi:nil="true"/>
    <ofbb8b9a280a423a91cf717fb81349cd xmlns="76b566cd-adb9-46c2-964b-22eba181fd0b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Education</TermName>
          <TermId xmlns="http://schemas.microsoft.com/office/infopath/2007/PartnerControls">5232e41c-5101-41fe-b638-7d41d1371531</TermId>
        </TermInfo>
      </Terms>
    </ofbb8b9a280a423a91cf717fb81349cd>
    <pfad5814e62747ed9f131defefc62dac xmlns="76b566cd-adb9-46c2-964b-22eba181fd0b">
      <Terms xmlns="http://schemas.microsoft.com/office/infopath/2007/PartnerControls"/>
    </pfad5814e62747ed9f131defefc62dac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WebCM Documents" ma:contentTypeID="0x0101008840106FE30D4F50BC61A726A7CA6E3800A01D47DD30CBB54F95863B7DC80A2CEC" ma:contentTypeVersion="12" ma:contentTypeDescription="WebCM Documents Content Type" ma:contentTypeScope="" ma:versionID="e4139b3a0e7d3d8cb92e2992b6712403">
  <xsd:schema xmlns:xsd="http://www.w3.org/2001/XMLSchema" xmlns:xs="http://www.w3.org/2001/XMLSchema" xmlns:p="http://schemas.microsoft.com/office/2006/metadata/properties" xmlns:ns1="http://schemas.microsoft.com/sharepoint/v3" xmlns:ns2="76b566cd-adb9-46c2-964b-22eba181fd0b" xmlns:ns3="cb9114c1-daad-44dd-acad-30f4246641f2" targetNamespace="http://schemas.microsoft.com/office/2006/metadata/properties" ma:root="true" ma:fieldsID="df9e21a9d9be030ba6d9139b7d031c32" ns1:_="" ns2:_="" ns3:_="">
    <xsd:import namespace="http://schemas.microsoft.com/sharepoint/v3"/>
    <xsd:import namespace="76b566cd-adb9-46c2-964b-22eba181fd0b"/>
    <xsd:import namespace="cb9114c1-daad-44dd-acad-30f4246641f2"/>
    <xsd:element name="properties">
      <xsd:complexType>
        <xsd:sequence>
          <xsd:element name="documentManagement">
            <xsd:complexType>
              <xsd:all>
                <xsd:element ref="ns1:DEECD_Description" minOccurs="0"/>
                <xsd:element ref="ns1:DEECD_Publisher" minOccurs="0"/>
                <xsd:element ref="ns1:DEECD_Keywords" minOccurs="0"/>
                <xsd:element ref="ns1:DEECD_Expired" minOccurs="0"/>
                <xsd:element ref="ns2:PublishingStartDate" minOccurs="0"/>
                <xsd:element ref="ns1:PublishingExpirationDate" minOccurs="0"/>
                <xsd:element ref="ns3:TaxCatchAll" minOccurs="0"/>
                <xsd:element ref="ns2:pfad5814e62747ed9f131defefc62dac" minOccurs="0"/>
                <xsd:element ref="ns2:a319977fc8504e09982f090ae1d7c602" minOccurs="0"/>
                <xsd:element ref="ns2:ofbb8b9a280a423a91cf717fb81349cd" minOccurs="0"/>
                <xsd:element ref="ns2:b1688cb4a3a940449dc8286705012a42" minOccurs="0"/>
                <xsd:element ref="ns2:hyperlink" minOccurs="0"/>
                <xsd:element ref="ns2:hyperlink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ECD_Description" ma:index="2" nillable="true" ma:displayName="Description" ma:description="" ma:internalName="DEECD_Description">
      <xsd:simpleType>
        <xsd:restriction base="dms:Note">
          <xsd:maxLength value="255"/>
        </xsd:restriction>
      </xsd:simpleType>
    </xsd:element>
    <xsd:element name="DEECD_Publisher" ma:index="3" nillable="true" ma:displayName="Publisher" ma:default="Department of Education and Training" ma:internalName="DEECD_Publisher">
      <xsd:simpleType>
        <xsd:restriction base="dms:Text">
          <xsd:maxLength value="255"/>
        </xsd:restriction>
      </xsd:simpleType>
    </xsd:element>
    <xsd:element name="DEECD_Keywords" ma:index="7" nillable="true" ma:displayName="Keywords" ma:internalName="DEECD_Keywords">
      <xsd:simpleType>
        <xsd:restriction base="dms:Note">
          <xsd:maxLength value="255"/>
        </xsd:restriction>
      </xsd:simpleType>
    </xsd:element>
    <xsd:element name="DEECD_Expired" ma:index="8" nillable="true" ma:displayName="Expired" ma:default="0" ma:internalName="DEECD_Expired">
      <xsd:simpleType>
        <xsd:restriction base="dms:Boolean"/>
      </xsd:simpleType>
    </xsd:element>
    <xsd:element name="PublishingExpirationDate" ma:index="10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b566cd-adb9-46c2-964b-22eba181fd0b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9" nillable="true" ma:displayName="Scheduling Start Date" ma:internalName="PublishingStartDate">
      <xsd:simpleType>
        <xsd:restriction base="dms:Unknown"/>
      </xsd:simpleType>
    </xsd:element>
    <xsd:element name="pfad5814e62747ed9f131defefc62dac" ma:index="19" nillable="true" ma:taxonomy="true" ma:internalName="pfad5814e62747ed9f131defefc62dac" ma:taxonomyFieldName="DEECD_SubjectCategory" ma:displayName="Subject Category" ma:readOnly="false" ma:fieldId="{9fad5814-e627-47ed-9f13-1defefc62dac}" ma:sspId="272df97b-2740-40bb-9c0d-572a441144cd" ma:termSetId="cc6468fc-15c3-4209-9517-a733b6c804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319977fc8504e09982f090ae1d7c602" ma:index="20" nillable="true" ma:taxonomy="true" ma:internalName="a319977fc8504e09982f090ae1d7c602" ma:taxonomyFieldName="DEECD_ItemType" ma:displayName="Item Type" ma:default="101;#Page|eb523acf-a821-456c-a76b-7607578309d7" ma:fieldId="{a319977f-c850-4e09-982f-090ae1d7c602}" ma:sspId="272df97b-2740-40bb-9c0d-572a441144cd" ma:termSetId="87a54e1a-a086-4056-9430-e3def70b5b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fbb8b9a280a423a91cf717fb81349cd" ma:index="21" nillable="true" ma:taxonomy="true" ma:internalName="ofbb8b9a280a423a91cf717fb81349cd" ma:taxonomyFieldName="DEECD_Author" ma:displayName="Author" ma:default="94;#Education|5232e41c-5101-41fe-b638-7d41d1371531" ma:fieldId="{8fbb8b9a-280a-423a-91cf-717fb81349cd}" ma:sspId="272df97b-2740-40bb-9c0d-572a441144cd" ma:termSetId="f9681774-4169-418a-ae49-9bc331f72a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1688cb4a3a940449dc8286705012a42" ma:index="22" nillable="true" ma:taxonomy="true" ma:internalName="b1688cb4a3a940449dc8286705012a42" ma:taxonomyFieldName="DEECD_Audience" ma:displayName="Audience" ma:fieldId="{b1688cb4-a3a9-4044-9dc8-286705012a42}" ma:taxonomyMulti="true" ma:sspId="272df97b-2740-40bb-9c0d-572a441144cd" ma:termSetId="af0be819-ce00-4865-904d-8408c82c23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yperlink" ma:index="24" nillable="true" ma:displayName="hyperlink" ma:format="Hyperlink" ma:internalName="hy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hyperlink2" ma:index="25" nillable="true" ma:displayName="hyperlink2" ma:format="Hyperlink" ma:internalName="hyperlink2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9114c1-daad-44dd-acad-30f4246641f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7017a8d-dd8f-40f0-bbcf-d0d7f718f6eb}" ma:internalName="TaxCatchAll" ma:showField="CatchAllData" ma:web="cb9114c1-daad-44dd-acad-30f4246641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D06D8D-8D19-4C89-9F57-C52637A114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CAB67C-3AA4-42E6-8C22-D01CFC6C2A25}">
  <ds:schemaRefs>
    <ds:schemaRef ds:uri="http://schemas.microsoft.com/office/2006/metadata/properties"/>
    <ds:schemaRef ds:uri="http://www.w3.org/XML/1998/namespace"/>
    <ds:schemaRef ds:uri="http://purl.org/dc/dcmitype/"/>
    <ds:schemaRef ds:uri="c7291616-9830-4311-a421-7e3a0eca7f57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4bc422b1-6ea8-4eb7-aa1d-d71de45724f1"/>
  </ds:schemaRefs>
</ds:datastoreItem>
</file>

<file path=customXml/itemProps3.xml><?xml version="1.0" encoding="utf-8"?>
<ds:datastoreItem xmlns:ds="http://schemas.openxmlformats.org/officeDocument/2006/customXml" ds:itemID="{90F6A4F4-5192-4912-BE75-7B4160226477}"/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180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Emergency Control Organisation</vt:lpstr>
    </vt:vector>
  </TitlesOfParts>
  <Company>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 Structure</dc:title>
  <dc:creator>Mackay, Petra A</dc:creator>
  <cp:lastModifiedBy>Azi Sheikh</cp:lastModifiedBy>
  <cp:revision>12</cp:revision>
  <dcterms:created xsi:type="dcterms:W3CDTF">2018-04-23T03:01:19Z</dcterms:created>
  <dcterms:modified xsi:type="dcterms:W3CDTF">2025-07-29T04:11:34Z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T_EDRMS_RCS">
    <vt:lpwstr>20;#1.2.2 Project Documentation|a3ce4c3c-7960-4756-834e-8cbbf9028802</vt:lpwstr>
  </property>
  <property fmtid="{D5CDD505-2E9C-101B-9397-08002B2CF9AE}" pid="3" name="RecordPoint_RecordNumberSubmitted">
    <vt:lpwstr>R20211783465</vt:lpwstr>
  </property>
  <property fmtid="{D5CDD505-2E9C-101B-9397-08002B2CF9AE}" pid="4" name="RecordPoint_ActiveItemListId">
    <vt:lpwstr>{0fd33b2d-21e8-4b50-be0c-c57d78551f41}</vt:lpwstr>
  </property>
  <property fmtid="{D5CDD505-2E9C-101B-9397-08002B2CF9AE}" pid="5" name="ContentTypeId">
    <vt:lpwstr>0x0101008840106FE30D4F50BC61A726A7CA6E3800A01D47DD30CBB54F95863B7DC80A2CEC</vt:lpwstr>
  </property>
  <property fmtid="{D5CDD505-2E9C-101B-9397-08002B2CF9AE}" pid="6" name="RecordPoint_ActiveItemUniqueId">
    <vt:lpwstr>{f660e096-e8ea-4208-8f0e-bef080445a77}</vt:lpwstr>
  </property>
  <property fmtid="{D5CDD505-2E9C-101B-9397-08002B2CF9AE}" pid="7" name="RecordPoint_SubmissionCompleted">
    <vt:lpwstr>2021-08-10T16:56:01.4502137+10:00</vt:lpwstr>
  </property>
  <property fmtid="{D5CDD505-2E9C-101B-9397-08002B2CF9AE}" pid="8" name="RecordPoint_ActiveItemWebId">
    <vt:lpwstr>{0cef8406-c5f7-4435-841a-750b59bfaa60}</vt:lpwstr>
  </property>
  <property fmtid="{D5CDD505-2E9C-101B-9397-08002B2CF9AE}" pid="9" name="RecordPoint_WorkflowType">
    <vt:lpwstr>ActiveSubmitStub</vt:lpwstr>
  </property>
  <property fmtid="{D5CDD505-2E9C-101B-9397-08002B2CF9AE}" pid="10" name="DET_EDRMS_SecClass">
    <vt:lpwstr/>
  </property>
  <property fmtid="{D5CDD505-2E9C-101B-9397-08002B2CF9AE}" pid="11" name="RecordPoint_ActiveItemSiteId">
    <vt:lpwstr>{61b3ca93-a8bf-4c99-aff3-b46cc7f4149e}</vt:lpwstr>
  </property>
  <property fmtid="{D5CDD505-2E9C-101B-9397-08002B2CF9AE}" pid="12" name="RecordPoint_SubmissionDate">
    <vt:lpwstr/>
  </property>
  <property fmtid="{D5CDD505-2E9C-101B-9397-08002B2CF9AE}" pid="13" name="RecordPoint_ActiveItemMoved">
    <vt:lpwstr/>
  </property>
  <property fmtid="{D5CDD505-2E9C-101B-9397-08002B2CF9AE}" pid="14" name="RecordPoint_RecordFormat">
    <vt:lpwstr/>
  </property>
  <property fmtid="{D5CDD505-2E9C-101B-9397-08002B2CF9AE}" pid="15" name="Conversation">
    <vt:lpwstr/>
  </property>
  <property fmtid="{D5CDD505-2E9C-101B-9397-08002B2CF9AE}" pid="16" name="Order">
    <vt:r8>156700</vt:r8>
  </property>
  <property fmtid="{D5CDD505-2E9C-101B-9397-08002B2CF9AE}" pid="17" name="URL">
    <vt:lpwstr/>
  </property>
  <property fmtid="{D5CDD505-2E9C-101B-9397-08002B2CF9AE}" pid="18" name="Cc">
    <vt:lpwstr/>
  </property>
  <property fmtid="{D5CDD505-2E9C-101B-9397-08002B2CF9AE}" pid="19" name="From1">
    <vt:lpwstr/>
  </property>
  <property fmtid="{D5CDD505-2E9C-101B-9397-08002B2CF9AE}" pid="20" name="_ExtendedDescription">
    <vt:lpwstr/>
  </property>
  <property fmtid="{D5CDD505-2E9C-101B-9397-08002B2CF9AE}" pid="21" name="Bcc">
    <vt:lpwstr/>
  </property>
  <property fmtid="{D5CDD505-2E9C-101B-9397-08002B2CF9AE}" pid="22" name="DocumentSetDescription">
    <vt:lpwstr/>
  </property>
  <property fmtid="{D5CDD505-2E9C-101B-9397-08002B2CF9AE}" pid="23" name="Email Subject">
    <vt:lpwstr/>
  </property>
  <property fmtid="{D5CDD505-2E9C-101B-9397-08002B2CF9AE}" pid="24" name="Attachment">
    <vt:bool>false</vt:bool>
  </property>
  <property fmtid="{D5CDD505-2E9C-101B-9397-08002B2CF9AE}" pid="25" name="To">
    <vt:lpwstr/>
  </property>
  <property fmtid="{D5CDD505-2E9C-101B-9397-08002B2CF9AE}" pid="26" name="Email Categories">
    <vt:lpwstr/>
  </property>
  <property fmtid="{D5CDD505-2E9C-101B-9397-08002B2CF9AE}" pid="27" name="MediaServiceImageTags">
    <vt:lpwstr/>
  </property>
  <property fmtid="{D5CDD505-2E9C-101B-9397-08002B2CF9AE}" pid="28" name="DEECD_Author">
    <vt:lpwstr>94;#Education|5232e41c-5101-41fe-b638-7d41d1371531</vt:lpwstr>
  </property>
  <property fmtid="{D5CDD505-2E9C-101B-9397-08002B2CF9AE}" pid="29" name="DEECD_ItemType">
    <vt:lpwstr>101;#Page|eb523acf-a821-456c-a76b-7607578309d7</vt:lpwstr>
  </property>
</Properties>
</file>