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A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984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444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54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830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0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579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359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805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71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51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709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E2AF-4AD3-4121-9876-40B0BBD0B1A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8DBD8-AE48-4854-93D6-2F490E1801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965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465" y="422568"/>
            <a:ext cx="9144000" cy="547817"/>
          </a:xfrm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AU" sz="2400" b="1" dirty="0">
                <a:solidFill>
                  <a:srgbClr val="7030A0"/>
                </a:solidFill>
              </a:rPr>
              <a:t>IMT STRUCTURE: &lt;SERVICE NAME&gt;</a:t>
            </a:r>
            <a:endParaRPr lang="en-AU" sz="2400" i="1" dirty="0">
              <a:solidFill>
                <a:srgbClr val="7030A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68979" y="1364703"/>
            <a:ext cx="2743200" cy="923731"/>
          </a:xfrm>
          <a:prstGeom prst="roundRect">
            <a:avLst>
              <a:gd name="adj" fmla="val 21381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dirty="0"/>
              <a:t>Chief Warden/</a:t>
            </a:r>
          </a:p>
          <a:p>
            <a:pPr algn="ctr"/>
            <a:r>
              <a:rPr lang="en-AU" sz="1600" dirty="0"/>
              <a:t>Early Childhood Commander</a:t>
            </a:r>
          </a:p>
          <a:p>
            <a:pPr algn="ctr"/>
            <a:r>
              <a:rPr lang="en-AU" sz="1100" dirty="0"/>
              <a:t>NAME</a:t>
            </a:r>
          </a:p>
          <a:p>
            <a:pPr algn="ctr"/>
            <a:r>
              <a:rPr lang="en-AU" sz="1100" dirty="0"/>
              <a:t>AH contact number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59029" y="3534650"/>
            <a:ext cx="1958079" cy="923731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/>
              <a:t>Logistics Officer (Warden)</a:t>
            </a:r>
          </a:p>
          <a:p>
            <a:pPr algn="ctr"/>
            <a:r>
              <a:rPr lang="en-AU" sz="1200" dirty="0"/>
              <a:t>Name</a:t>
            </a:r>
          </a:p>
          <a:p>
            <a:pPr algn="ctr"/>
            <a:r>
              <a:rPr lang="en-AU" sz="1200" dirty="0"/>
              <a:t>AH contact number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40122" y="3529676"/>
            <a:ext cx="1992559" cy="923731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/>
              <a:t>Planning Officer</a:t>
            </a:r>
          </a:p>
          <a:p>
            <a:pPr algn="ctr"/>
            <a:r>
              <a:rPr lang="en-AU" sz="1200" dirty="0"/>
              <a:t>Name</a:t>
            </a:r>
          </a:p>
          <a:p>
            <a:pPr algn="ctr"/>
            <a:r>
              <a:rPr lang="en-AU" sz="1200" dirty="0"/>
              <a:t>AH contact number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53172" y="3539635"/>
            <a:ext cx="2037591" cy="92373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chemeClr val="bg1"/>
                </a:solidFill>
              </a:rPr>
              <a:t>Operations Officer (Area Warden)</a:t>
            </a:r>
          </a:p>
          <a:p>
            <a:pPr algn="ctr"/>
            <a:r>
              <a:rPr lang="en-AU" sz="1200" dirty="0"/>
              <a:t>Name</a:t>
            </a:r>
          </a:p>
          <a:p>
            <a:pPr algn="ctr"/>
            <a:r>
              <a:rPr lang="en-AU" sz="1200" dirty="0"/>
              <a:t>AH contact number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316248" y="3539636"/>
            <a:ext cx="2037587" cy="923731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/>
              <a:t>Communication Officer</a:t>
            </a:r>
          </a:p>
          <a:p>
            <a:pPr algn="ctr"/>
            <a:r>
              <a:rPr lang="en-AU" sz="1200" dirty="0"/>
              <a:t>Name</a:t>
            </a:r>
          </a:p>
          <a:p>
            <a:pPr algn="ctr"/>
            <a:r>
              <a:rPr lang="en-AU" sz="1200" dirty="0"/>
              <a:t>AH contact number</a:t>
            </a:r>
          </a:p>
        </p:txBody>
      </p:sp>
      <p:sp>
        <p:nvSpPr>
          <p:cNvPr id="39" name="Rounded Rectangle 4">
            <a:extLst>
              <a:ext uri="{FF2B5EF4-FFF2-40B4-BE49-F238E27FC236}">
                <a16:creationId xmlns:a16="http://schemas.microsoft.com/office/drawing/2014/main" id="{BB0464AC-7823-4CFF-9D05-745A85DE6605}"/>
              </a:ext>
            </a:extLst>
          </p:cNvPr>
          <p:cNvSpPr/>
          <p:nvPr/>
        </p:nvSpPr>
        <p:spPr>
          <a:xfrm>
            <a:off x="2250797" y="2077004"/>
            <a:ext cx="1783693" cy="70601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First Aid Officer</a:t>
            </a:r>
          </a:p>
          <a:p>
            <a:pPr algn="ctr"/>
            <a:r>
              <a:rPr lang="en-AU" sz="1200" dirty="0"/>
              <a:t>Name</a:t>
            </a:r>
          </a:p>
          <a:p>
            <a:pPr algn="ctr"/>
            <a:r>
              <a:rPr lang="en-AU" sz="1200" dirty="0"/>
              <a:t>AH contact number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1E87E8-EF88-4BB1-809E-CCEDBA8B13E9}"/>
              </a:ext>
            </a:extLst>
          </p:cNvPr>
          <p:cNvSpPr/>
          <p:nvPr/>
        </p:nvSpPr>
        <p:spPr>
          <a:xfrm>
            <a:off x="8875543" y="6450821"/>
            <a:ext cx="3190297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865755" algn="ctr"/>
                <a:tab pos="5731510" algn="r"/>
              </a:tabLst>
            </a:pPr>
            <a:r>
              <a:rPr lang="en-AU" sz="1000" cap="all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IMT Structure Template (Large service)</a:t>
            </a:r>
            <a:r>
              <a:rPr lang="en-AU" sz="1000" cap="all" dirty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AU" sz="1000" cap="all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 </a:t>
            </a:r>
            <a:r>
              <a:rPr lang="en-AU" sz="100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</a:t>
            </a:r>
            <a:r>
              <a:rPr lang="en-AU" sz="1000" dirty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endParaRPr lang="en-A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77A14B34-AF21-43FB-8E45-196626213E14}"/>
              </a:ext>
            </a:extLst>
          </p:cNvPr>
          <p:cNvSpPr txBox="1"/>
          <p:nvPr/>
        </p:nvSpPr>
        <p:spPr>
          <a:xfrm>
            <a:off x="1248755" y="4914549"/>
            <a:ext cx="10255267" cy="133882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>
                <a:solidFill>
                  <a:srgbClr val="7030A0"/>
                </a:solidFill>
              </a:rPr>
              <a:t>INSTRUCTIONS FOR USING THIS TEMPLATE -  - PLEASE DELETE THIS BOX BEFORE FINALISING YOUR STRUCTURE</a:t>
            </a:r>
          </a:p>
          <a:p>
            <a:endParaRPr lang="en-US" sz="500" dirty="0"/>
          </a:p>
          <a:p>
            <a:r>
              <a:rPr lang="en-AU" sz="1000" dirty="0"/>
              <a:t>This resource is a guide only and should be used as an aid to develop and supplement your Emergency Management Plan. A</a:t>
            </a:r>
            <a:r>
              <a:rPr lang="en-US" sz="1000" dirty="0" err="1"/>
              <a:t>dapt</a:t>
            </a:r>
            <a:r>
              <a:rPr lang="en-US" sz="1000" dirty="0"/>
              <a:t> it as appropriate to ensure relevance to your facility and services. </a:t>
            </a:r>
          </a:p>
          <a:p>
            <a:endParaRPr lang="en-US" sz="800" dirty="0"/>
          </a:p>
          <a:p>
            <a:r>
              <a:rPr lang="en-US" sz="1000" dirty="0"/>
              <a:t>Your IMT can be scaled up or down, so you may need to add staff to support certain functions based on effort required during emergencies.</a:t>
            </a:r>
          </a:p>
          <a:p>
            <a:endParaRPr lang="en-US" sz="800" dirty="0"/>
          </a:p>
          <a:p>
            <a:r>
              <a:rPr lang="en-US" sz="1000" dirty="0"/>
              <a:t>Please use or adapt the function tiles/boxes as required.  To vary the diagram:</a:t>
            </a:r>
          </a:p>
          <a:p>
            <a:pPr marL="44450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Copy and paste a tile/box  and vary the text and size as required; OR</a:t>
            </a:r>
          </a:p>
          <a:p>
            <a:pPr marL="44450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Select ‘Insert’ and then ‘Shape’ from the ribbon at top  and add a tile/box and reporting line</a:t>
            </a:r>
            <a:endParaRPr lang="en-AU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9" name="Rounded Rectangle 7">
            <a:extLst>
              <a:ext uri="{FF2B5EF4-FFF2-40B4-BE49-F238E27FC236}">
                <a16:creationId xmlns:a16="http://schemas.microsoft.com/office/drawing/2014/main" id="{BEA688DA-279A-46FB-B476-080CA8751F27}"/>
              </a:ext>
            </a:extLst>
          </p:cNvPr>
          <p:cNvSpPr/>
          <p:nvPr/>
        </p:nvSpPr>
        <p:spPr>
          <a:xfrm>
            <a:off x="9626827" y="3529675"/>
            <a:ext cx="2037591" cy="923731"/>
          </a:xfrm>
          <a:prstGeom prst="roundRect">
            <a:avLst/>
          </a:prstGeom>
          <a:solidFill>
            <a:srgbClr val="CBA9E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/>
              <a:t>Recovery Officer</a:t>
            </a:r>
          </a:p>
          <a:p>
            <a:pPr algn="ctr"/>
            <a:r>
              <a:rPr lang="en-AU" sz="1200" dirty="0"/>
              <a:t>Name</a:t>
            </a:r>
          </a:p>
          <a:p>
            <a:pPr algn="ctr"/>
            <a:r>
              <a:rPr lang="en-AU" sz="1200" dirty="0"/>
              <a:t>AH contact number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538F4DA-7E47-48C7-9261-405D9E0AF3F5}"/>
              </a:ext>
            </a:extLst>
          </p:cNvPr>
          <p:cNvCxnSpPr>
            <a:cxnSpLocks/>
          </p:cNvCxnSpPr>
          <p:nvPr/>
        </p:nvCxnSpPr>
        <p:spPr>
          <a:xfrm>
            <a:off x="6065089" y="2288434"/>
            <a:ext cx="37313" cy="117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3117F80-E9C1-4A15-B389-690E3B339753}"/>
              </a:ext>
            </a:extLst>
          </p:cNvPr>
          <p:cNvCxnSpPr/>
          <p:nvPr/>
        </p:nvCxnSpPr>
        <p:spPr>
          <a:xfrm>
            <a:off x="1538068" y="3021874"/>
            <a:ext cx="8947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02A8BA2-4A75-46DB-9150-558B2DF8CC46}"/>
              </a:ext>
            </a:extLst>
          </p:cNvPr>
          <p:cNvCxnSpPr>
            <a:cxnSpLocks/>
          </p:cNvCxnSpPr>
          <p:nvPr/>
        </p:nvCxnSpPr>
        <p:spPr>
          <a:xfrm>
            <a:off x="1538068" y="3021874"/>
            <a:ext cx="0" cy="451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4CB09DD-70BB-4F89-8600-8DF638CE41E1}"/>
              </a:ext>
            </a:extLst>
          </p:cNvPr>
          <p:cNvCxnSpPr>
            <a:cxnSpLocks/>
          </p:cNvCxnSpPr>
          <p:nvPr/>
        </p:nvCxnSpPr>
        <p:spPr>
          <a:xfrm flipH="1">
            <a:off x="4056618" y="2434989"/>
            <a:ext cx="20084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91E830A-4939-4A34-A4A1-F0D93EF545CF}"/>
              </a:ext>
            </a:extLst>
          </p:cNvPr>
          <p:cNvCxnSpPr>
            <a:cxnSpLocks/>
          </p:cNvCxnSpPr>
          <p:nvPr/>
        </p:nvCxnSpPr>
        <p:spPr>
          <a:xfrm>
            <a:off x="10485120" y="3021872"/>
            <a:ext cx="0" cy="451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7B86314-4E08-4F96-8BC8-72DA0BE9E356}"/>
              </a:ext>
            </a:extLst>
          </p:cNvPr>
          <p:cNvCxnSpPr>
            <a:cxnSpLocks/>
          </p:cNvCxnSpPr>
          <p:nvPr/>
        </p:nvCxnSpPr>
        <p:spPr>
          <a:xfrm>
            <a:off x="8344757" y="3021872"/>
            <a:ext cx="0" cy="451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86F327E-879A-4164-BF4D-289B6216D97E}"/>
              </a:ext>
            </a:extLst>
          </p:cNvPr>
          <p:cNvCxnSpPr>
            <a:cxnSpLocks/>
          </p:cNvCxnSpPr>
          <p:nvPr/>
        </p:nvCxnSpPr>
        <p:spPr>
          <a:xfrm>
            <a:off x="3736401" y="3021873"/>
            <a:ext cx="0" cy="451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475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A01D47DD30CBB54F95863B7DC80A2CEC" ma:contentTypeVersion="12" ma:contentTypeDescription="WebCM Documents Content Type" ma:contentTypeScope="" ma:versionID="e4139b3a0e7d3d8cb92e2992b6712403">
  <xsd:schema xmlns:xsd="http://www.w3.org/2001/XMLSchema" xmlns:xs="http://www.w3.org/2001/XMLSchema" xmlns:p="http://schemas.microsoft.com/office/2006/metadata/properties" xmlns:ns1="http://schemas.microsoft.com/sharepoint/v3" xmlns:ns2="76b566cd-adb9-46c2-964b-22eba181fd0b" xmlns:ns3="cb9114c1-daad-44dd-acad-30f4246641f2" targetNamespace="http://schemas.microsoft.com/office/2006/metadata/properties" ma:root="true" ma:fieldsID="df9e21a9d9be030ba6d9139b7d031c32" ns1:_="" ns2:_="" ns3:_="">
    <xsd:import namespace="http://schemas.microsoft.com/sharepoint/v3"/>
    <xsd:import namespace="76b566cd-adb9-46c2-964b-22eba181fd0b"/>
    <xsd:import namespace="cb9114c1-daad-44dd-acad-30f4246641f2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DEECD_Expired" minOccurs="0"/>
                <xsd:element ref="ns2:PublishingStartDate" minOccurs="0"/>
                <xsd:element ref="ns1:PublishingExpirationDate" minOccurs="0"/>
                <xsd:element ref="ns3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  <xsd:element ref="ns2:hyperlink" minOccurs="0"/>
                <xsd:element ref="ns2:hyperlink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2" nillable="true" ma:displayName="Description" ma:description="" ma:internalName="DEECD_Description">
      <xsd:simpleType>
        <xsd:restriction base="dms:Note">
          <xsd:maxLength value="255"/>
        </xsd:restriction>
      </xsd:simpleType>
    </xsd:element>
    <xsd:element name="DEECD_Publisher" ma:index="3" nillable="true" ma:displayName="Publisher" ma:default="Department of Education and Training" ma:internalName="DEECD_Publisher">
      <xsd:simpleType>
        <xsd:restriction base="dms:Text">
          <xsd:maxLength value="255"/>
        </xsd:restriction>
      </xsd:simpleType>
    </xsd:element>
    <xsd:element name="DEECD_Keywords" ma:index="7" nillable="true" ma:displayName="Keywords" ma:internalName="DEECD_Keywords">
      <xsd:simpleType>
        <xsd:restriction base="dms:Note">
          <xsd:maxLength value="255"/>
        </xsd:restriction>
      </xsd:simpleType>
    </xsd:element>
    <xsd:element name="DEECD_Expired" ma:index="8" nillable="true" ma:displayName="Expired" ma:default="0" ma:internalName="DEECD_Expired">
      <xsd:simpleType>
        <xsd:restriction base="dms:Boolea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566cd-adb9-46c2-964b-22eba181fd0b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fad5814e62747ed9f131defefc62dac" ma:index="19" nillable="true" ma:taxonomy="true" ma:internalName="pfad5814e62747ed9f131defefc62dac" ma:taxonomyFieldName="DEECD_SubjectCategory" ma:displayName="Subject Category" ma:readOnly="false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20" nillable="true" ma:taxonomy="true" ma:internalName="a319977fc8504e09982f090ae1d7c602" ma:taxonomyFieldName="DEECD_ItemType" ma:displayName="Item Type" ma:default="101;#Page|eb523acf-a821-456c-a76b-7607578309d7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1" nillable="true" ma:taxonomy="true" ma:internalName="ofbb8b9a280a423a91cf717fb81349cd" ma:taxonomyFieldName="DEECD_Author" ma:displayName="Author" ma:default="94;#Education|5232e41c-5101-41fe-b638-7d41d1371531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2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yperlink" ma:index="24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2" ma:index="25" nillable="true" ma:displayName="hyperlink2" ma:format="Hyperlink" ma:internalName="hyperlink2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114c1-daad-44dd-acad-30f4246641f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7017a8d-dd8f-40f0-bbcf-d0d7f718f6eb}" ma:internalName="TaxCatchAll" ma:showField="CatchAllData" ma:web="cb9114c1-daad-44dd-acad-30f4246641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9114c1-daad-44dd-acad-30f4246641f2">
      <Value>101</Value>
      <Value>94</Value>
    </TaxCatchAll>
    <DEECD_Publisher xmlns="http://schemas.microsoft.com/sharepoint/v3">Department of Education and Training</DEECD_Publisher>
    <hyperlink xmlns="76b566cd-adb9-46c2-964b-22eba181fd0b">
      <Url xsi:nil="true"/>
      <Description xsi:nil="true"/>
    </hyperlink>
    <a319977fc8504e09982f090ae1d7c602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Page</TermName>
          <TermId xmlns="http://schemas.microsoft.com/office/infopath/2007/PartnerControls">eb523acf-a821-456c-a76b-7607578309d7</TermId>
        </TermInfo>
      </Terms>
    </a319977fc8504e09982f090ae1d7c602>
    <DEECD_Expired xmlns="http://schemas.microsoft.com/sharepoint/v3">false</DEECD_Expired>
    <DEECD_Keywords xmlns="http://schemas.microsoft.com/sharepoint/v3" xsi:nil="true"/>
    <PublishingExpirationDate xmlns="http://schemas.microsoft.com/sharepoint/v3" xsi:nil="true"/>
    <DEECD_Description xmlns="http://schemas.microsoft.com/sharepoint/v3">ECS__IMT_Structure_large_facility_Template_JULY_2022</DEECD_Description>
    <b1688cb4a3a940449dc8286705012a42 xmlns="76b566cd-adb9-46c2-964b-22eba181fd0b">
      <Terms xmlns="http://schemas.microsoft.com/office/infopath/2007/PartnerControls"/>
    </b1688cb4a3a940449dc8286705012a42>
    <hyperlink2 xmlns="76b566cd-adb9-46c2-964b-22eba181fd0b">
      <Url xsi:nil="true"/>
      <Description xsi:nil="true"/>
    </hyperlink2>
    <PublishingStartDate xmlns="76b566cd-adb9-46c2-964b-22eba181fd0b" xsi:nil="true"/>
    <ofbb8b9a280a423a91cf717fb81349cd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</TermName>
          <TermId xmlns="http://schemas.microsoft.com/office/infopath/2007/PartnerControls">5232e41c-5101-41fe-b638-7d41d1371531</TermId>
        </TermInfo>
      </Terms>
    </ofbb8b9a280a423a91cf717fb81349cd>
    <pfad5814e62747ed9f131defefc62dac xmlns="76b566cd-adb9-46c2-964b-22eba181fd0b">
      <Terms xmlns="http://schemas.microsoft.com/office/infopath/2007/PartnerControls"/>
    </pfad5814e62747ed9f131defefc62dac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BD79CE-3164-4ED1-8C0F-5487B82E8F6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974947B-D7E0-4161-A6A6-281F938B51BA}"/>
</file>

<file path=customXml/itemProps3.xml><?xml version="1.0" encoding="utf-8"?>
<ds:datastoreItem xmlns:ds="http://schemas.openxmlformats.org/officeDocument/2006/customXml" ds:itemID="{97CAB67C-3AA4-42E6-8C22-D01CFC6C2A25}">
  <ds:schemaRefs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microsoft.com/sharepoint/v3"/>
    <ds:schemaRef ds:uri="http://schemas.microsoft.com/Sharepoint/v3"/>
    <ds:schemaRef ds:uri="0fd33b2d-21e8-4b50-be0c-c57d78551f41"/>
    <ds:schemaRef ds:uri="http://schemas.microsoft.com/office/2006/documentManagement/types"/>
    <ds:schemaRef ds:uri="http://schemas.openxmlformats.org/package/2006/metadata/core-properties"/>
    <ds:schemaRef ds:uri="0cef8406-c5f7-4435-841a-750b59bfaa60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9F0EECB7-EA72-435A-9143-36364A4B2D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206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IMT STRUCTURE: &lt;SERVICE NAME&gt;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 Structure</dc:title>
  <dc:creator>Mackay, Petra A</dc:creator>
  <cp:lastModifiedBy>Paul Casha</cp:lastModifiedBy>
  <cp:revision>13</cp:revision>
  <dcterms:created xsi:type="dcterms:W3CDTF">2018-04-23T03:01:19Z</dcterms:created>
  <dcterms:modified xsi:type="dcterms:W3CDTF">2022-07-20T04:13:31Z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T_EDRMS_RCS">
    <vt:lpwstr>20;#1.2.2 Project Documentation|a3ce4c3c-7960-4756-834e-8cbbf9028802</vt:lpwstr>
  </property>
  <property fmtid="{D5CDD505-2E9C-101B-9397-08002B2CF9AE}" pid="3" name="RecordPoint_RecordNumberSubmitted">
    <vt:lpwstr>R20211749927</vt:lpwstr>
  </property>
  <property fmtid="{D5CDD505-2E9C-101B-9397-08002B2CF9AE}" pid="4" name="RecordPoint_ActiveItemListId">
    <vt:lpwstr>{0fd33b2d-21e8-4b50-be0c-c57d78551f41}</vt:lpwstr>
  </property>
  <property fmtid="{D5CDD505-2E9C-101B-9397-08002B2CF9AE}" pid="5" name="ContentTypeId">
    <vt:lpwstr>0x0101008840106FE30D4F50BC61A726A7CA6E3800A01D47DD30CBB54F95863B7DC80A2CEC</vt:lpwstr>
  </property>
  <property fmtid="{D5CDD505-2E9C-101B-9397-08002B2CF9AE}" pid="6" name="RecordPoint_ActiveItemUniqueId">
    <vt:lpwstr>{e633d80e-c076-4570-bb29-2dd3bc5dcebe}</vt:lpwstr>
  </property>
  <property fmtid="{D5CDD505-2E9C-101B-9397-08002B2CF9AE}" pid="7" name="RecordPoint_SubmissionCompleted">
    <vt:lpwstr>2022-05-30T16:30:06.3794103+10:00</vt:lpwstr>
  </property>
  <property fmtid="{D5CDD505-2E9C-101B-9397-08002B2CF9AE}" pid="8" name="RecordPoint_ActiveItemWebId">
    <vt:lpwstr>{0cef8406-c5f7-4435-841a-750b59bfaa60}</vt:lpwstr>
  </property>
  <property fmtid="{D5CDD505-2E9C-101B-9397-08002B2CF9AE}" pid="9" name="RecordPoint_WorkflowType">
    <vt:lpwstr>ActiveSubmitStub</vt:lpwstr>
  </property>
  <property fmtid="{D5CDD505-2E9C-101B-9397-08002B2CF9AE}" pid="10" name="DET_EDRMS_SecClass">
    <vt:lpwstr/>
  </property>
  <property fmtid="{D5CDD505-2E9C-101B-9397-08002B2CF9AE}" pid="11" name="RecordPoint_ActiveItemSiteId">
    <vt:lpwstr>{61b3ca93-a8bf-4c99-aff3-b46cc7f4149e}</vt:lpwstr>
  </property>
  <property fmtid="{D5CDD505-2E9C-101B-9397-08002B2CF9AE}" pid="12" name="RecordPoint_SubmissionDate">
    <vt:lpwstr/>
  </property>
  <property fmtid="{D5CDD505-2E9C-101B-9397-08002B2CF9AE}" pid="13" name="RecordPoint_ActiveItemMoved">
    <vt:lpwstr/>
  </property>
  <property fmtid="{D5CDD505-2E9C-101B-9397-08002B2CF9AE}" pid="14" name="RecordPoint_RecordFormat">
    <vt:lpwstr/>
  </property>
  <property fmtid="{D5CDD505-2E9C-101B-9397-08002B2CF9AE}" pid="15" name="DEECD_Author">
    <vt:lpwstr>94;#Education|5232e41c-5101-41fe-b638-7d41d1371531</vt:lpwstr>
  </property>
  <property fmtid="{D5CDD505-2E9C-101B-9397-08002B2CF9AE}" pid="16" name="DEECD_ItemType">
    <vt:lpwstr>101;#Page|eb523acf-a821-456c-a76b-7607578309d7</vt:lpwstr>
  </property>
  <property fmtid="{D5CDD505-2E9C-101B-9397-08002B2CF9AE}" pid="17" name="DEECD_SubjectCategory">
    <vt:lpwstr/>
  </property>
  <property fmtid="{D5CDD505-2E9C-101B-9397-08002B2CF9AE}" pid="18" name="DEECD_Audience">
    <vt:lpwstr/>
  </property>
</Properties>
</file>