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5" r:id="rId5"/>
  </p:sldMasterIdLst>
  <p:notesMasterIdLst>
    <p:notesMasterId r:id="rId8"/>
  </p:notesMasterIdLst>
  <p:sldIdLst>
    <p:sldId id="259" r:id="rId6"/>
    <p:sldId id="261" r:id="rId7"/>
  </p:sldIdLst>
  <p:sldSz cx="15119350" cy="10691813"/>
  <p:notesSz cx="6858000" cy="9945688"/>
  <p:defaultTextStyle>
    <a:defPPr>
      <a:defRPr lang="en-US"/>
    </a:defPPr>
    <a:lvl1pPr marL="0" algn="l" defTabSz="1474872" rtl="0" eaLnBrk="1" latinLnBrk="0" hangingPunct="1">
      <a:defRPr sz="2903" kern="1200">
        <a:solidFill>
          <a:schemeClr val="tx1"/>
        </a:solidFill>
        <a:latin typeface="+mn-lt"/>
        <a:ea typeface="+mn-ea"/>
        <a:cs typeface="+mn-cs"/>
      </a:defRPr>
    </a:lvl1pPr>
    <a:lvl2pPr marL="737436" algn="l" defTabSz="1474872" rtl="0" eaLnBrk="1" latinLnBrk="0" hangingPunct="1">
      <a:defRPr sz="2903" kern="1200">
        <a:solidFill>
          <a:schemeClr val="tx1"/>
        </a:solidFill>
        <a:latin typeface="+mn-lt"/>
        <a:ea typeface="+mn-ea"/>
        <a:cs typeface="+mn-cs"/>
      </a:defRPr>
    </a:lvl2pPr>
    <a:lvl3pPr marL="1474872" algn="l" defTabSz="1474872" rtl="0" eaLnBrk="1" latinLnBrk="0" hangingPunct="1">
      <a:defRPr sz="2903" kern="1200">
        <a:solidFill>
          <a:schemeClr val="tx1"/>
        </a:solidFill>
        <a:latin typeface="+mn-lt"/>
        <a:ea typeface="+mn-ea"/>
        <a:cs typeface="+mn-cs"/>
      </a:defRPr>
    </a:lvl3pPr>
    <a:lvl4pPr marL="2212309" algn="l" defTabSz="1474872" rtl="0" eaLnBrk="1" latinLnBrk="0" hangingPunct="1">
      <a:defRPr sz="2903" kern="1200">
        <a:solidFill>
          <a:schemeClr val="tx1"/>
        </a:solidFill>
        <a:latin typeface="+mn-lt"/>
        <a:ea typeface="+mn-ea"/>
        <a:cs typeface="+mn-cs"/>
      </a:defRPr>
    </a:lvl4pPr>
    <a:lvl5pPr marL="2949745" algn="l" defTabSz="1474872" rtl="0" eaLnBrk="1" latinLnBrk="0" hangingPunct="1">
      <a:defRPr sz="2903" kern="1200">
        <a:solidFill>
          <a:schemeClr val="tx1"/>
        </a:solidFill>
        <a:latin typeface="+mn-lt"/>
        <a:ea typeface="+mn-ea"/>
        <a:cs typeface="+mn-cs"/>
      </a:defRPr>
    </a:lvl5pPr>
    <a:lvl6pPr marL="3687181" algn="l" defTabSz="1474872" rtl="0" eaLnBrk="1" latinLnBrk="0" hangingPunct="1">
      <a:defRPr sz="2903" kern="1200">
        <a:solidFill>
          <a:schemeClr val="tx1"/>
        </a:solidFill>
        <a:latin typeface="+mn-lt"/>
        <a:ea typeface="+mn-ea"/>
        <a:cs typeface="+mn-cs"/>
      </a:defRPr>
    </a:lvl6pPr>
    <a:lvl7pPr marL="4424617" algn="l" defTabSz="1474872" rtl="0" eaLnBrk="1" latinLnBrk="0" hangingPunct="1">
      <a:defRPr sz="2903" kern="1200">
        <a:solidFill>
          <a:schemeClr val="tx1"/>
        </a:solidFill>
        <a:latin typeface="+mn-lt"/>
        <a:ea typeface="+mn-ea"/>
        <a:cs typeface="+mn-cs"/>
      </a:defRPr>
    </a:lvl7pPr>
    <a:lvl8pPr marL="5162053" algn="l" defTabSz="1474872" rtl="0" eaLnBrk="1" latinLnBrk="0" hangingPunct="1">
      <a:defRPr sz="2903" kern="1200">
        <a:solidFill>
          <a:schemeClr val="tx1"/>
        </a:solidFill>
        <a:latin typeface="+mn-lt"/>
        <a:ea typeface="+mn-ea"/>
        <a:cs typeface="+mn-cs"/>
      </a:defRPr>
    </a:lvl8pPr>
    <a:lvl9pPr marL="5899489" algn="l" defTabSz="1474872" rtl="0" eaLnBrk="1" latinLnBrk="0" hangingPunct="1">
      <a:defRPr sz="290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476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zkalla, Chanel S" initials="RCS" lastIdx="2" clrIdx="0">
    <p:extLst>
      <p:ext uri="{19B8F6BF-5375-455C-9EA6-DF929625EA0E}">
        <p15:presenceInfo xmlns:p15="http://schemas.microsoft.com/office/powerpoint/2012/main" userId="S::Chanel.Rizkalla@education.vic.gov.au::89563c00-4235-4e59-bf85-9a8c495653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023" autoAdjust="0"/>
    <p:restoredTop sz="94660"/>
  </p:normalViewPr>
  <p:slideViewPr>
    <p:cSldViewPr snapToGrid="0">
      <p:cViewPr varScale="1">
        <p:scale>
          <a:sx n="71" d="100"/>
          <a:sy n="71" d="100"/>
        </p:scale>
        <p:origin x="2010" y="120"/>
      </p:cViewPr>
      <p:guideLst>
        <p:guide orient="horz" pos="3367"/>
        <p:guide pos="4762"/>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Casha" userId="daf8185c-6c63-418b-8178-c07a1692782f" providerId="ADAL" clId="{A4CE5216-EB58-4264-B494-D85FE8142EBE}"/>
    <pc:docChg chg="custSel modSld">
      <pc:chgData name="Paul Casha" userId="daf8185c-6c63-418b-8178-c07a1692782f" providerId="ADAL" clId="{A4CE5216-EB58-4264-B494-D85FE8142EBE}" dt="2022-07-20T04:19:20.275" v="10" actId="207"/>
      <pc:docMkLst>
        <pc:docMk/>
      </pc:docMkLst>
      <pc:sldChg chg="delSp modSp mod">
        <pc:chgData name="Paul Casha" userId="daf8185c-6c63-418b-8178-c07a1692782f" providerId="ADAL" clId="{A4CE5216-EB58-4264-B494-D85FE8142EBE}" dt="2022-07-20T04:19:20.275" v="10" actId="207"/>
        <pc:sldMkLst>
          <pc:docMk/>
          <pc:sldMk cId="2046611365" sldId="261"/>
        </pc:sldMkLst>
        <pc:spChg chg="del">
          <ac:chgData name="Paul Casha" userId="daf8185c-6c63-418b-8178-c07a1692782f" providerId="ADAL" clId="{A4CE5216-EB58-4264-B494-D85FE8142EBE}" dt="2022-07-20T04:19:10.412" v="9" actId="478"/>
          <ac:spMkLst>
            <pc:docMk/>
            <pc:sldMk cId="2046611365" sldId="261"/>
            <ac:spMk id="2" creationId="{5D7CD990-99DC-47DA-90C1-62B8F6A8E27B}"/>
          </ac:spMkLst>
        </pc:spChg>
        <pc:spChg chg="mod">
          <ac:chgData name="Paul Casha" userId="daf8185c-6c63-418b-8178-c07a1692782f" providerId="ADAL" clId="{A4CE5216-EB58-4264-B494-D85FE8142EBE}" dt="2022-07-20T04:18:10.514" v="5" actId="113"/>
          <ac:spMkLst>
            <pc:docMk/>
            <pc:sldMk cId="2046611365" sldId="261"/>
            <ac:spMk id="30" creationId="{988B2954-E86C-463D-BC25-E94139DC6C34}"/>
          </ac:spMkLst>
        </pc:spChg>
        <pc:spChg chg="mod">
          <ac:chgData name="Paul Casha" userId="daf8185c-6c63-418b-8178-c07a1692782f" providerId="ADAL" clId="{A4CE5216-EB58-4264-B494-D85FE8142EBE}" dt="2022-07-20T04:19:00.768" v="8" actId="1076"/>
          <ac:spMkLst>
            <pc:docMk/>
            <pc:sldMk cId="2046611365" sldId="261"/>
            <ac:spMk id="82" creationId="{5EB334EC-0672-4A0F-BBC2-367C1D0CE4A5}"/>
          </ac:spMkLst>
        </pc:spChg>
        <pc:spChg chg="mod">
          <ac:chgData name="Paul Casha" userId="daf8185c-6c63-418b-8178-c07a1692782f" providerId="ADAL" clId="{A4CE5216-EB58-4264-B494-D85FE8142EBE}" dt="2022-07-20T04:19:20.275" v="10" actId="207"/>
          <ac:spMkLst>
            <pc:docMk/>
            <pc:sldMk cId="2046611365" sldId="261"/>
            <ac:spMk id="119" creationId="{ACEEE4D2-41D5-46D9-B501-3D31E25F4E7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5B276236-5BB3-4B84-AB55-593CC43E022C}" type="datetimeFigureOut">
              <a:rPr lang="en-AU" smtClean="0"/>
              <a:t>20/07/2022</a:t>
            </a:fld>
            <a:endParaRPr lang="en-AU"/>
          </a:p>
        </p:txBody>
      </p:sp>
      <p:sp>
        <p:nvSpPr>
          <p:cNvPr id="4" name="Slide Image Placeholder 3"/>
          <p:cNvSpPr>
            <a:spLocks noGrp="1" noRot="1" noChangeAspect="1"/>
          </p:cNvSpPr>
          <p:nvPr>
            <p:ph type="sldImg" idx="2"/>
          </p:nvPr>
        </p:nvSpPr>
        <p:spPr>
          <a:xfrm>
            <a:off x="1055688" y="1243013"/>
            <a:ext cx="4746625" cy="3357562"/>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10BBC69A-5A3A-405E-8A88-72CFC9F9A2DA}" type="slidenum">
              <a:rPr lang="en-AU" smtClean="0"/>
              <a:t>‹#›</a:t>
            </a:fld>
            <a:endParaRPr lang="en-AU"/>
          </a:p>
        </p:txBody>
      </p:sp>
    </p:spTree>
    <p:extLst>
      <p:ext uri="{BB962C8B-B14F-4D97-AF65-F5344CB8AC3E}">
        <p14:creationId xmlns:p14="http://schemas.microsoft.com/office/powerpoint/2010/main" val="1291624630"/>
      </p:ext>
    </p:extLst>
  </p:cSld>
  <p:clrMap bg1="lt1" tx1="dk1" bg2="lt2" tx2="dk2" accent1="accent1" accent2="accent2" accent3="accent3" accent4="accent4" accent5="accent5" accent6="accent6" hlink="hlink" folHlink="folHlink"/>
  <p:notesStyle>
    <a:lvl1pPr marL="0" algn="l" defTabSz="1474872" rtl="0" eaLnBrk="1" latinLnBrk="0" hangingPunct="1">
      <a:defRPr sz="1936" kern="1200">
        <a:solidFill>
          <a:schemeClr val="tx1"/>
        </a:solidFill>
        <a:latin typeface="+mn-lt"/>
        <a:ea typeface="+mn-ea"/>
        <a:cs typeface="+mn-cs"/>
      </a:defRPr>
    </a:lvl1pPr>
    <a:lvl2pPr marL="737436" algn="l" defTabSz="1474872" rtl="0" eaLnBrk="1" latinLnBrk="0" hangingPunct="1">
      <a:defRPr sz="1936" kern="1200">
        <a:solidFill>
          <a:schemeClr val="tx1"/>
        </a:solidFill>
        <a:latin typeface="+mn-lt"/>
        <a:ea typeface="+mn-ea"/>
        <a:cs typeface="+mn-cs"/>
      </a:defRPr>
    </a:lvl2pPr>
    <a:lvl3pPr marL="1474872" algn="l" defTabSz="1474872" rtl="0" eaLnBrk="1" latinLnBrk="0" hangingPunct="1">
      <a:defRPr sz="1936" kern="1200">
        <a:solidFill>
          <a:schemeClr val="tx1"/>
        </a:solidFill>
        <a:latin typeface="+mn-lt"/>
        <a:ea typeface="+mn-ea"/>
        <a:cs typeface="+mn-cs"/>
      </a:defRPr>
    </a:lvl3pPr>
    <a:lvl4pPr marL="2212309" algn="l" defTabSz="1474872" rtl="0" eaLnBrk="1" latinLnBrk="0" hangingPunct="1">
      <a:defRPr sz="1936" kern="1200">
        <a:solidFill>
          <a:schemeClr val="tx1"/>
        </a:solidFill>
        <a:latin typeface="+mn-lt"/>
        <a:ea typeface="+mn-ea"/>
        <a:cs typeface="+mn-cs"/>
      </a:defRPr>
    </a:lvl4pPr>
    <a:lvl5pPr marL="2949745" algn="l" defTabSz="1474872" rtl="0" eaLnBrk="1" latinLnBrk="0" hangingPunct="1">
      <a:defRPr sz="1936" kern="1200">
        <a:solidFill>
          <a:schemeClr val="tx1"/>
        </a:solidFill>
        <a:latin typeface="+mn-lt"/>
        <a:ea typeface="+mn-ea"/>
        <a:cs typeface="+mn-cs"/>
      </a:defRPr>
    </a:lvl5pPr>
    <a:lvl6pPr marL="3687181" algn="l" defTabSz="1474872" rtl="0" eaLnBrk="1" latinLnBrk="0" hangingPunct="1">
      <a:defRPr sz="1936" kern="1200">
        <a:solidFill>
          <a:schemeClr val="tx1"/>
        </a:solidFill>
        <a:latin typeface="+mn-lt"/>
        <a:ea typeface="+mn-ea"/>
        <a:cs typeface="+mn-cs"/>
      </a:defRPr>
    </a:lvl6pPr>
    <a:lvl7pPr marL="4424617" algn="l" defTabSz="1474872" rtl="0" eaLnBrk="1" latinLnBrk="0" hangingPunct="1">
      <a:defRPr sz="1936" kern="1200">
        <a:solidFill>
          <a:schemeClr val="tx1"/>
        </a:solidFill>
        <a:latin typeface="+mn-lt"/>
        <a:ea typeface="+mn-ea"/>
        <a:cs typeface="+mn-cs"/>
      </a:defRPr>
    </a:lvl7pPr>
    <a:lvl8pPr marL="5162053" algn="l" defTabSz="1474872" rtl="0" eaLnBrk="1" latinLnBrk="0" hangingPunct="1">
      <a:defRPr sz="1936" kern="1200">
        <a:solidFill>
          <a:schemeClr val="tx1"/>
        </a:solidFill>
        <a:latin typeface="+mn-lt"/>
        <a:ea typeface="+mn-ea"/>
        <a:cs typeface="+mn-cs"/>
      </a:defRPr>
    </a:lvl8pPr>
    <a:lvl9pPr marL="5899489" algn="l" defTabSz="1474872" rtl="0" eaLnBrk="1" latinLnBrk="0" hangingPunct="1">
      <a:defRPr sz="19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A58FB-1A03-4956-9A13-69DA5A1C13A5}"/>
              </a:ext>
            </a:extLst>
          </p:cNvPr>
          <p:cNvSpPr>
            <a:spLocks noGrp="1"/>
          </p:cNvSpPr>
          <p:nvPr>
            <p:ph type="ctrTitle"/>
          </p:nvPr>
        </p:nvSpPr>
        <p:spPr>
          <a:xfrm>
            <a:off x="1889919" y="1749795"/>
            <a:ext cx="11339513" cy="3722335"/>
          </a:xfrm>
        </p:spPr>
        <p:txBody>
          <a:bodyPr anchor="b"/>
          <a:lstStyle>
            <a:lvl1pPr algn="ctr">
              <a:defRPr sz="9354"/>
            </a:lvl1pPr>
          </a:lstStyle>
          <a:p>
            <a:r>
              <a:rPr lang="en-US"/>
              <a:t>Click to edit Master title style</a:t>
            </a:r>
            <a:endParaRPr lang="en-AU"/>
          </a:p>
        </p:txBody>
      </p:sp>
      <p:sp>
        <p:nvSpPr>
          <p:cNvPr id="3" name="Subtitle 2">
            <a:extLst>
              <a:ext uri="{FF2B5EF4-FFF2-40B4-BE49-F238E27FC236}">
                <a16:creationId xmlns:a16="http://schemas.microsoft.com/office/drawing/2014/main" id="{F55ED81C-2992-441A-B441-71AB5A48FB66}"/>
              </a:ext>
            </a:extLst>
          </p:cNvPr>
          <p:cNvSpPr>
            <a:spLocks noGrp="1"/>
          </p:cNvSpPr>
          <p:nvPr>
            <p:ph type="subTitle" idx="1"/>
          </p:nvPr>
        </p:nvSpPr>
        <p:spPr>
          <a:xfrm>
            <a:off x="1889919" y="5615678"/>
            <a:ext cx="11339513" cy="2581379"/>
          </a:xfrm>
        </p:spPr>
        <p:txBody>
          <a:bodyPr/>
          <a:lstStyle>
            <a:lvl1pPr marL="0" indent="0" algn="ctr">
              <a:buNone/>
              <a:defRPr sz="3742"/>
            </a:lvl1pPr>
            <a:lvl2pPr marL="712793" indent="0" algn="ctr">
              <a:buNone/>
              <a:defRPr sz="3118"/>
            </a:lvl2pPr>
            <a:lvl3pPr marL="1425586" indent="0" algn="ctr">
              <a:buNone/>
              <a:defRPr sz="2806"/>
            </a:lvl3pPr>
            <a:lvl4pPr marL="2138379" indent="0" algn="ctr">
              <a:buNone/>
              <a:defRPr sz="2494"/>
            </a:lvl4pPr>
            <a:lvl5pPr marL="2851172" indent="0" algn="ctr">
              <a:buNone/>
              <a:defRPr sz="2494"/>
            </a:lvl5pPr>
            <a:lvl6pPr marL="3563965" indent="0" algn="ctr">
              <a:buNone/>
              <a:defRPr sz="2494"/>
            </a:lvl6pPr>
            <a:lvl7pPr marL="4276759" indent="0" algn="ctr">
              <a:buNone/>
              <a:defRPr sz="2494"/>
            </a:lvl7pPr>
            <a:lvl8pPr marL="4989552" indent="0" algn="ctr">
              <a:buNone/>
              <a:defRPr sz="2494"/>
            </a:lvl8pPr>
            <a:lvl9pPr marL="5702345" indent="0" algn="ctr">
              <a:buNone/>
              <a:defRPr sz="2494"/>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1438CD2-0259-4E32-997D-5765FED3492F}"/>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5" name="Footer Placeholder 4">
            <a:extLst>
              <a:ext uri="{FF2B5EF4-FFF2-40B4-BE49-F238E27FC236}">
                <a16:creationId xmlns:a16="http://schemas.microsoft.com/office/drawing/2014/main" id="{B13056BF-8460-435D-82ED-BD1B75FED69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26DCB94-D331-4980-95E1-FEF65C0C1CF9}"/>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159066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0425-C0C6-4960-9CF1-8972E1075758}"/>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7987B51A-22F7-4988-82E6-CF6F062413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DDA6FD6-C410-437C-BE33-8E9EC37E180C}"/>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5" name="Footer Placeholder 4">
            <a:extLst>
              <a:ext uri="{FF2B5EF4-FFF2-40B4-BE49-F238E27FC236}">
                <a16:creationId xmlns:a16="http://schemas.microsoft.com/office/drawing/2014/main" id="{A211FDEA-8A89-44FC-9ABF-A7D5FFB5A67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EF1DB55-4505-477A-B041-866B9763423A}"/>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232309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C2C86A-24C8-4525-959A-14BD946E6CE7}"/>
              </a:ext>
            </a:extLst>
          </p:cNvPr>
          <p:cNvSpPr>
            <a:spLocks noGrp="1"/>
          </p:cNvSpPr>
          <p:nvPr>
            <p:ph type="title" orient="vert"/>
          </p:nvPr>
        </p:nvSpPr>
        <p:spPr>
          <a:xfrm>
            <a:off x="10819787" y="569241"/>
            <a:ext cx="3260110" cy="9060817"/>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FC424E0-0E75-4C82-A8EA-2570550C65C4}"/>
              </a:ext>
            </a:extLst>
          </p:cNvPr>
          <p:cNvSpPr>
            <a:spLocks noGrp="1"/>
          </p:cNvSpPr>
          <p:nvPr>
            <p:ph type="body" orient="vert" idx="1"/>
          </p:nvPr>
        </p:nvSpPr>
        <p:spPr>
          <a:xfrm>
            <a:off x="1039457" y="569241"/>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F7D57EC-D268-46AC-B52D-620C1CC66494}"/>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5" name="Footer Placeholder 4">
            <a:extLst>
              <a:ext uri="{FF2B5EF4-FFF2-40B4-BE49-F238E27FC236}">
                <a16:creationId xmlns:a16="http://schemas.microsoft.com/office/drawing/2014/main" id="{2F190D1B-0F8B-46AA-B4B3-8837201D207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3A55EDD-5288-41DE-99DE-C2FFB0C3D49E}"/>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4057872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89919" y="1749795"/>
            <a:ext cx="11339513"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93" indent="0" algn="ctr">
              <a:buNone/>
              <a:defRPr sz="3118"/>
            </a:lvl2pPr>
            <a:lvl3pPr marL="1425586" indent="0" algn="ctr">
              <a:buNone/>
              <a:defRPr sz="2806"/>
            </a:lvl3pPr>
            <a:lvl4pPr marL="2138379" indent="0" algn="ctr">
              <a:buNone/>
              <a:defRPr sz="2494"/>
            </a:lvl4pPr>
            <a:lvl5pPr marL="2851172" indent="0" algn="ctr">
              <a:buNone/>
              <a:defRPr sz="2494"/>
            </a:lvl5pPr>
            <a:lvl6pPr marL="3563965" indent="0" algn="ctr">
              <a:buNone/>
              <a:defRPr sz="2494"/>
            </a:lvl6pPr>
            <a:lvl7pPr marL="4276759" indent="0" algn="ctr">
              <a:buNone/>
              <a:defRPr sz="2494"/>
            </a:lvl7pPr>
            <a:lvl8pPr marL="4989552" indent="0" algn="ctr">
              <a:buNone/>
              <a:defRPr sz="2494"/>
            </a:lvl8pPr>
            <a:lvl9pPr marL="5702345"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3DC1DB-F8A0-4DE7-8FFE-F75C5B8C43F6}"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1709265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3DC1DB-F8A0-4DE7-8FFE-F75C5B8C43F6}"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682063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1" y="2665531"/>
            <a:ext cx="13040439" cy="4447497"/>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1" y="7155102"/>
            <a:ext cx="13040439" cy="2338834"/>
          </a:xfrm>
        </p:spPr>
        <p:txBody>
          <a:bodyPr/>
          <a:lstStyle>
            <a:lvl1pPr marL="0" indent="0">
              <a:buNone/>
              <a:defRPr sz="3742">
                <a:solidFill>
                  <a:schemeClr val="tx1">
                    <a:tint val="75000"/>
                  </a:schemeClr>
                </a:solidFill>
              </a:defRPr>
            </a:lvl1pPr>
            <a:lvl2pPr marL="712793" indent="0">
              <a:buNone/>
              <a:defRPr sz="3118">
                <a:solidFill>
                  <a:schemeClr val="tx1">
                    <a:tint val="75000"/>
                  </a:schemeClr>
                </a:solidFill>
              </a:defRPr>
            </a:lvl2pPr>
            <a:lvl3pPr marL="1425586" indent="0">
              <a:buNone/>
              <a:defRPr sz="2806">
                <a:solidFill>
                  <a:schemeClr val="tx1">
                    <a:tint val="75000"/>
                  </a:schemeClr>
                </a:solidFill>
              </a:defRPr>
            </a:lvl3pPr>
            <a:lvl4pPr marL="2138379" indent="0">
              <a:buNone/>
              <a:defRPr sz="2494">
                <a:solidFill>
                  <a:schemeClr val="tx1">
                    <a:tint val="75000"/>
                  </a:schemeClr>
                </a:solidFill>
              </a:defRPr>
            </a:lvl4pPr>
            <a:lvl5pPr marL="2851172" indent="0">
              <a:buNone/>
              <a:defRPr sz="2494">
                <a:solidFill>
                  <a:schemeClr val="tx1">
                    <a:tint val="75000"/>
                  </a:schemeClr>
                </a:solidFill>
              </a:defRPr>
            </a:lvl5pPr>
            <a:lvl6pPr marL="3563965" indent="0">
              <a:buNone/>
              <a:defRPr sz="2494">
                <a:solidFill>
                  <a:schemeClr val="tx1">
                    <a:tint val="75000"/>
                  </a:schemeClr>
                </a:solidFill>
              </a:defRPr>
            </a:lvl6pPr>
            <a:lvl7pPr marL="4276759" indent="0">
              <a:buNone/>
              <a:defRPr sz="2494">
                <a:solidFill>
                  <a:schemeClr val="tx1">
                    <a:tint val="75000"/>
                  </a:schemeClr>
                </a:solidFill>
              </a:defRPr>
            </a:lvl7pPr>
            <a:lvl8pPr marL="4989552" indent="0">
              <a:buNone/>
              <a:defRPr sz="2494">
                <a:solidFill>
                  <a:schemeClr val="tx1">
                    <a:tint val="75000"/>
                  </a:schemeClr>
                </a:solidFill>
              </a:defRPr>
            </a:lvl8pPr>
            <a:lvl9pPr marL="5702345"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3DC1DB-F8A0-4DE7-8FFE-F75C5B8C43F6}"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3733702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1"/>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1"/>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3DC1DB-F8A0-4DE7-8FFE-F75C5B8C43F6}" type="datetimeFigureOut">
              <a:rPr lang="en-AU" smtClean="0"/>
              <a:t>20/07/2022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4118388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4" y="569242"/>
            <a:ext cx="13040439" cy="206658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93" indent="0">
              <a:buNone/>
              <a:defRPr sz="3118" b="1"/>
            </a:lvl2pPr>
            <a:lvl3pPr marL="1425586" indent="0">
              <a:buNone/>
              <a:defRPr sz="2806" b="1"/>
            </a:lvl3pPr>
            <a:lvl4pPr marL="2138379" indent="0">
              <a:buNone/>
              <a:defRPr sz="2494" b="1"/>
            </a:lvl4pPr>
            <a:lvl5pPr marL="2851172" indent="0">
              <a:buNone/>
              <a:defRPr sz="2494" b="1"/>
            </a:lvl5pPr>
            <a:lvl6pPr marL="3563965" indent="0">
              <a:buNone/>
              <a:defRPr sz="2494" b="1"/>
            </a:lvl6pPr>
            <a:lvl7pPr marL="4276759" indent="0">
              <a:buNone/>
              <a:defRPr sz="2494" b="1"/>
            </a:lvl7pPr>
            <a:lvl8pPr marL="4989552" indent="0">
              <a:buNone/>
              <a:defRPr sz="2494" b="1"/>
            </a:lvl8pPr>
            <a:lvl9pPr marL="5702345"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93" indent="0">
              <a:buNone/>
              <a:defRPr sz="3118" b="1"/>
            </a:lvl2pPr>
            <a:lvl3pPr marL="1425586" indent="0">
              <a:buNone/>
              <a:defRPr sz="2806" b="1"/>
            </a:lvl3pPr>
            <a:lvl4pPr marL="2138379" indent="0">
              <a:buNone/>
              <a:defRPr sz="2494" b="1"/>
            </a:lvl4pPr>
            <a:lvl5pPr marL="2851172" indent="0">
              <a:buNone/>
              <a:defRPr sz="2494" b="1"/>
            </a:lvl5pPr>
            <a:lvl6pPr marL="3563965" indent="0">
              <a:buNone/>
              <a:defRPr sz="2494" b="1"/>
            </a:lvl6pPr>
            <a:lvl7pPr marL="4276759" indent="0">
              <a:buNone/>
              <a:defRPr sz="2494" b="1"/>
            </a:lvl7pPr>
            <a:lvl8pPr marL="4989552" indent="0">
              <a:buNone/>
              <a:defRPr sz="2494" b="1"/>
            </a:lvl8pPr>
            <a:lvl9pPr marL="5702345"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3DC1DB-F8A0-4DE7-8FFE-F75C5B8C43F6}" type="datetimeFigureOut">
              <a:rPr lang="en-AU" smtClean="0"/>
              <a:t>20/07/2022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3905584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3DC1DB-F8A0-4DE7-8FFE-F75C5B8C43F6}" type="datetimeFigureOut">
              <a:rPr lang="en-AU" smtClean="0"/>
              <a:t>20/07/2022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18417672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3DC1DB-F8A0-4DE7-8FFE-F75C5B8C43F6}" type="datetimeFigureOut">
              <a:rPr lang="en-AU" smtClean="0"/>
              <a:t>20/07/2022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2319362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6"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6"/>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6" y="3207544"/>
            <a:ext cx="4876384" cy="5942372"/>
          </a:xfrm>
        </p:spPr>
        <p:txBody>
          <a:bodyPr/>
          <a:lstStyle>
            <a:lvl1pPr marL="0" indent="0">
              <a:buNone/>
              <a:defRPr sz="2494"/>
            </a:lvl1pPr>
            <a:lvl2pPr marL="712793" indent="0">
              <a:buNone/>
              <a:defRPr sz="2183"/>
            </a:lvl2pPr>
            <a:lvl3pPr marL="1425586" indent="0">
              <a:buNone/>
              <a:defRPr sz="1871"/>
            </a:lvl3pPr>
            <a:lvl4pPr marL="2138379" indent="0">
              <a:buNone/>
              <a:defRPr sz="1559"/>
            </a:lvl4pPr>
            <a:lvl5pPr marL="2851172" indent="0">
              <a:buNone/>
              <a:defRPr sz="1559"/>
            </a:lvl5pPr>
            <a:lvl6pPr marL="3563965" indent="0">
              <a:buNone/>
              <a:defRPr sz="1559"/>
            </a:lvl6pPr>
            <a:lvl7pPr marL="4276759" indent="0">
              <a:buNone/>
              <a:defRPr sz="1559"/>
            </a:lvl7pPr>
            <a:lvl8pPr marL="4989552" indent="0">
              <a:buNone/>
              <a:defRPr sz="1559"/>
            </a:lvl8pPr>
            <a:lvl9pPr marL="5702345"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CE3DC1DB-F8A0-4DE7-8FFE-F75C5B8C43F6}" type="datetimeFigureOut">
              <a:rPr lang="en-AU" smtClean="0"/>
              <a:t>20/07/2022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328172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98D7A-CD36-4CBC-94D9-42421B60716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A214BB5-17A9-4BA7-9293-22DCD25B61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97B295D-DA38-4E9B-985C-BA9B8BE2890D}"/>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5" name="Footer Placeholder 4">
            <a:extLst>
              <a:ext uri="{FF2B5EF4-FFF2-40B4-BE49-F238E27FC236}">
                <a16:creationId xmlns:a16="http://schemas.microsoft.com/office/drawing/2014/main" id="{FBEEFD9A-EFDF-4B71-88EB-9B408792043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1869714-48BD-4D42-A2C3-61445E97C808}"/>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36783367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6"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6"/>
            <a:ext cx="7654171" cy="7598117"/>
          </a:xfrm>
        </p:spPr>
        <p:txBody>
          <a:bodyPr anchor="t"/>
          <a:lstStyle>
            <a:lvl1pPr marL="0" indent="0">
              <a:buNone/>
              <a:defRPr sz="4989"/>
            </a:lvl1pPr>
            <a:lvl2pPr marL="712793" indent="0">
              <a:buNone/>
              <a:defRPr sz="4365"/>
            </a:lvl2pPr>
            <a:lvl3pPr marL="1425586" indent="0">
              <a:buNone/>
              <a:defRPr sz="3742"/>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6" y="3207544"/>
            <a:ext cx="4876384" cy="5942372"/>
          </a:xfrm>
        </p:spPr>
        <p:txBody>
          <a:bodyPr/>
          <a:lstStyle>
            <a:lvl1pPr marL="0" indent="0">
              <a:buNone/>
              <a:defRPr sz="2494"/>
            </a:lvl1pPr>
            <a:lvl2pPr marL="712793" indent="0">
              <a:buNone/>
              <a:defRPr sz="2183"/>
            </a:lvl2pPr>
            <a:lvl3pPr marL="1425586" indent="0">
              <a:buNone/>
              <a:defRPr sz="1871"/>
            </a:lvl3pPr>
            <a:lvl4pPr marL="2138379" indent="0">
              <a:buNone/>
              <a:defRPr sz="1559"/>
            </a:lvl4pPr>
            <a:lvl5pPr marL="2851172" indent="0">
              <a:buNone/>
              <a:defRPr sz="1559"/>
            </a:lvl5pPr>
            <a:lvl6pPr marL="3563965" indent="0">
              <a:buNone/>
              <a:defRPr sz="1559"/>
            </a:lvl6pPr>
            <a:lvl7pPr marL="4276759" indent="0">
              <a:buNone/>
              <a:defRPr sz="1559"/>
            </a:lvl7pPr>
            <a:lvl8pPr marL="4989552" indent="0">
              <a:buNone/>
              <a:defRPr sz="1559"/>
            </a:lvl8pPr>
            <a:lvl9pPr marL="5702345"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CE3DC1DB-F8A0-4DE7-8FFE-F75C5B8C43F6}" type="datetimeFigureOut">
              <a:rPr lang="en-AU" smtClean="0"/>
              <a:t>20/07/2022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18776027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3DC1DB-F8A0-4DE7-8FFE-F75C5B8C43F6}"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40881865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7" y="569241"/>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7" y="569241"/>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3DC1DB-F8A0-4DE7-8FFE-F75C5B8C43F6}" type="datetimeFigureOut">
              <a:rPr lang="en-AU" smtClean="0"/>
              <a:t>20/07/2022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2758894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B0F32D-6E36-4E6C-94D7-741C2682A71D}"/>
              </a:ext>
            </a:extLst>
          </p:cNvPr>
          <p:cNvSpPr>
            <a:spLocks noGrp="1"/>
          </p:cNvSpPr>
          <p:nvPr>
            <p:ph idx="1"/>
          </p:nvPr>
        </p:nvSpPr>
        <p:spPr>
          <a:xfrm>
            <a:off x="85583" y="134491"/>
            <a:ext cx="14869738" cy="103690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6008790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3EFD6-94C1-4CE0-9FC4-98054E7E5A7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4103D109-5C00-4916-8B9C-7E2652306DA4}"/>
              </a:ext>
            </a:extLst>
          </p:cNvPr>
          <p:cNvSpPr>
            <a:spLocks noGrp="1"/>
          </p:cNvSpPr>
          <p:nvPr>
            <p:ph type="dt" sz="half" idx="10"/>
          </p:nvPr>
        </p:nvSpPr>
        <p:spPr/>
        <p:txBody>
          <a:bodyPr/>
          <a:lstStyle/>
          <a:p>
            <a:fld id="{CE3DC1DB-F8A0-4DE7-8FFE-F75C5B8C43F6}" type="datetimeFigureOut">
              <a:rPr lang="en-AU" smtClean="0"/>
              <a:t>20/07/2022</a:t>
            </a:fld>
            <a:endParaRPr lang="en-AU"/>
          </a:p>
        </p:txBody>
      </p:sp>
      <p:sp>
        <p:nvSpPr>
          <p:cNvPr id="4" name="Footer Placeholder 3">
            <a:extLst>
              <a:ext uri="{FF2B5EF4-FFF2-40B4-BE49-F238E27FC236}">
                <a16:creationId xmlns:a16="http://schemas.microsoft.com/office/drawing/2014/main" id="{288939E4-5853-42CC-8B4C-0BB0CE95EEE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56EB1425-01C3-4BA1-A6ED-45358BACEC99}"/>
              </a:ext>
            </a:extLst>
          </p:cNvPr>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40735743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F2D9F-2548-4E1C-8748-53B6236076E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33A000A-E7B5-4222-A1C3-793F6377A903}"/>
              </a:ext>
            </a:extLst>
          </p:cNvPr>
          <p:cNvSpPr>
            <a:spLocks noGrp="1"/>
          </p:cNvSpPr>
          <p:nvPr>
            <p:ph type="dt" sz="half" idx="10"/>
          </p:nvPr>
        </p:nvSpPr>
        <p:spPr/>
        <p:txBody>
          <a:bodyPr/>
          <a:lstStyle/>
          <a:p>
            <a:fld id="{CE3DC1DB-F8A0-4DE7-8FFE-F75C5B8C43F6}" type="datetimeFigureOut">
              <a:rPr lang="en-AU" smtClean="0"/>
              <a:t>20/07/2022</a:t>
            </a:fld>
            <a:endParaRPr lang="en-AU"/>
          </a:p>
        </p:txBody>
      </p:sp>
      <p:sp>
        <p:nvSpPr>
          <p:cNvPr id="4" name="Footer Placeholder 3">
            <a:extLst>
              <a:ext uri="{FF2B5EF4-FFF2-40B4-BE49-F238E27FC236}">
                <a16:creationId xmlns:a16="http://schemas.microsoft.com/office/drawing/2014/main" id="{A6B1635D-6A39-4CC6-B325-B4AFE2582AAD}"/>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CE0DA183-FAD7-4053-8957-26CF09F91401}"/>
              </a:ext>
            </a:extLst>
          </p:cNvPr>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1206191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AC36-5579-44BC-8948-FEC90A25C77B}"/>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B29C9E7-9419-43AE-8554-67C9737B850B}"/>
              </a:ext>
            </a:extLst>
          </p:cNvPr>
          <p:cNvSpPr>
            <a:spLocks noGrp="1"/>
          </p:cNvSpPr>
          <p:nvPr>
            <p:ph type="dt" sz="half" idx="10"/>
          </p:nvPr>
        </p:nvSpPr>
        <p:spPr/>
        <p:txBody>
          <a:bodyPr/>
          <a:lstStyle/>
          <a:p>
            <a:fld id="{CE3DC1DB-F8A0-4DE7-8FFE-F75C5B8C43F6}" type="datetimeFigureOut">
              <a:rPr lang="en-AU" smtClean="0"/>
              <a:t>20/07/2022</a:t>
            </a:fld>
            <a:endParaRPr lang="en-AU"/>
          </a:p>
        </p:txBody>
      </p:sp>
      <p:sp>
        <p:nvSpPr>
          <p:cNvPr id="4" name="Footer Placeholder 3">
            <a:extLst>
              <a:ext uri="{FF2B5EF4-FFF2-40B4-BE49-F238E27FC236}">
                <a16:creationId xmlns:a16="http://schemas.microsoft.com/office/drawing/2014/main" id="{8B2C9DEC-26FA-4699-8E33-7CA90E9E68B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38FA2F19-C6F7-4CF8-A300-41D02DC5FEBE}"/>
              </a:ext>
            </a:extLst>
          </p:cNvPr>
          <p:cNvSpPr>
            <a:spLocks noGrp="1"/>
          </p:cNvSpPr>
          <p:nvPr>
            <p:ph type="sldNum" sz="quarter" idx="12"/>
          </p:nvPr>
        </p:nvSpPr>
        <p:spPr/>
        <p:txBody>
          <a:bodyPr/>
          <a:lstStyle/>
          <a:p>
            <a:fld id="{B7026A82-26C0-44FC-94F0-0E9AF7EAE36D}" type="slidenum">
              <a:rPr lang="en-AU" smtClean="0"/>
              <a:t>‹#›</a:t>
            </a:fld>
            <a:endParaRPr lang="en-AU"/>
          </a:p>
        </p:txBody>
      </p:sp>
    </p:spTree>
    <p:extLst>
      <p:ext uri="{BB962C8B-B14F-4D97-AF65-F5344CB8AC3E}">
        <p14:creationId xmlns:p14="http://schemas.microsoft.com/office/powerpoint/2010/main" val="221572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C4E4F-D725-46E4-8E12-FE4E02525432}"/>
              </a:ext>
            </a:extLst>
          </p:cNvPr>
          <p:cNvSpPr>
            <a:spLocks noGrp="1"/>
          </p:cNvSpPr>
          <p:nvPr>
            <p:ph type="title"/>
          </p:nvPr>
        </p:nvSpPr>
        <p:spPr>
          <a:xfrm>
            <a:off x="1031581" y="2665531"/>
            <a:ext cx="13040439" cy="4447497"/>
          </a:xfrm>
        </p:spPr>
        <p:txBody>
          <a:bodyPr anchor="b"/>
          <a:lstStyle>
            <a:lvl1pPr>
              <a:defRPr sz="9354"/>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5C023788-DD00-4FC4-A4FD-483C5AA15DF3}"/>
              </a:ext>
            </a:extLst>
          </p:cNvPr>
          <p:cNvSpPr>
            <a:spLocks noGrp="1"/>
          </p:cNvSpPr>
          <p:nvPr>
            <p:ph type="body" idx="1"/>
          </p:nvPr>
        </p:nvSpPr>
        <p:spPr>
          <a:xfrm>
            <a:off x="1031581" y="7155102"/>
            <a:ext cx="13040439" cy="2338834"/>
          </a:xfrm>
        </p:spPr>
        <p:txBody>
          <a:bodyPr/>
          <a:lstStyle>
            <a:lvl1pPr marL="0" indent="0">
              <a:buNone/>
              <a:defRPr sz="3742">
                <a:solidFill>
                  <a:schemeClr val="tx1">
                    <a:tint val="75000"/>
                  </a:schemeClr>
                </a:solidFill>
              </a:defRPr>
            </a:lvl1pPr>
            <a:lvl2pPr marL="712793" indent="0">
              <a:buNone/>
              <a:defRPr sz="3118">
                <a:solidFill>
                  <a:schemeClr val="tx1">
                    <a:tint val="75000"/>
                  </a:schemeClr>
                </a:solidFill>
              </a:defRPr>
            </a:lvl2pPr>
            <a:lvl3pPr marL="1425586" indent="0">
              <a:buNone/>
              <a:defRPr sz="2806">
                <a:solidFill>
                  <a:schemeClr val="tx1">
                    <a:tint val="75000"/>
                  </a:schemeClr>
                </a:solidFill>
              </a:defRPr>
            </a:lvl3pPr>
            <a:lvl4pPr marL="2138379" indent="0">
              <a:buNone/>
              <a:defRPr sz="2494">
                <a:solidFill>
                  <a:schemeClr val="tx1">
                    <a:tint val="75000"/>
                  </a:schemeClr>
                </a:solidFill>
              </a:defRPr>
            </a:lvl4pPr>
            <a:lvl5pPr marL="2851172" indent="0">
              <a:buNone/>
              <a:defRPr sz="2494">
                <a:solidFill>
                  <a:schemeClr val="tx1">
                    <a:tint val="75000"/>
                  </a:schemeClr>
                </a:solidFill>
              </a:defRPr>
            </a:lvl5pPr>
            <a:lvl6pPr marL="3563965" indent="0">
              <a:buNone/>
              <a:defRPr sz="2494">
                <a:solidFill>
                  <a:schemeClr val="tx1">
                    <a:tint val="75000"/>
                  </a:schemeClr>
                </a:solidFill>
              </a:defRPr>
            </a:lvl6pPr>
            <a:lvl7pPr marL="4276759" indent="0">
              <a:buNone/>
              <a:defRPr sz="2494">
                <a:solidFill>
                  <a:schemeClr val="tx1">
                    <a:tint val="75000"/>
                  </a:schemeClr>
                </a:solidFill>
              </a:defRPr>
            </a:lvl7pPr>
            <a:lvl8pPr marL="4989552" indent="0">
              <a:buNone/>
              <a:defRPr sz="2494">
                <a:solidFill>
                  <a:schemeClr val="tx1">
                    <a:tint val="75000"/>
                  </a:schemeClr>
                </a:solidFill>
              </a:defRPr>
            </a:lvl8pPr>
            <a:lvl9pPr marL="5702345" indent="0">
              <a:buNone/>
              <a:defRPr sz="2494">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94F76C-17CA-4EB8-B140-5DE26D9C4795}"/>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5" name="Footer Placeholder 4">
            <a:extLst>
              <a:ext uri="{FF2B5EF4-FFF2-40B4-BE49-F238E27FC236}">
                <a16:creationId xmlns:a16="http://schemas.microsoft.com/office/drawing/2014/main" id="{4DCE0055-A418-4FFB-BCE1-C7F533EFF3E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914C38A-9BAB-4E3C-962A-79CA1BDA0E2A}"/>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149780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05545-ADE3-4779-89B5-08532548088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B563BFE-909A-4AF9-9D3A-1FECFFA3B6A6}"/>
              </a:ext>
            </a:extLst>
          </p:cNvPr>
          <p:cNvSpPr>
            <a:spLocks noGrp="1"/>
          </p:cNvSpPr>
          <p:nvPr>
            <p:ph sz="half" idx="1"/>
          </p:nvPr>
        </p:nvSpPr>
        <p:spPr>
          <a:xfrm>
            <a:off x="1039455" y="2846201"/>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5A98A9C6-BC0A-4848-B428-AA4E1AC537FD}"/>
              </a:ext>
            </a:extLst>
          </p:cNvPr>
          <p:cNvSpPr>
            <a:spLocks noGrp="1"/>
          </p:cNvSpPr>
          <p:nvPr>
            <p:ph sz="half" idx="2"/>
          </p:nvPr>
        </p:nvSpPr>
        <p:spPr>
          <a:xfrm>
            <a:off x="7654171" y="2846201"/>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81B4FE68-6C72-4636-8056-9D9C20385B6D}"/>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6" name="Footer Placeholder 5">
            <a:extLst>
              <a:ext uri="{FF2B5EF4-FFF2-40B4-BE49-F238E27FC236}">
                <a16:creationId xmlns:a16="http://schemas.microsoft.com/office/drawing/2014/main" id="{4C3E2175-D492-4A3B-86D3-DF41E6765D0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5EAF05B-6089-4344-8569-088F02B4BACE}"/>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3091246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7EACD-9C91-4CE2-89B9-CC20E12A1F5F}"/>
              </a:ext>
            </a:extLst>
          </p:cNvPr>
          <p:cNvSpPr>
            <a:spLocks noGrp="1"/>
          </p:cNvSpPr>
          <p:nvPr>
            <p:ph type="title"/>
          </p:nvPr>
        </p:nvSpPr>
        <p:spPr>
          <a:xfrm>
            <a:off x="1041424" y="569242"/>
            <a:ext cx="13040439" cy="2066589"/>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5D52B5F-6720-4CE8-A4AE-93189EF63F21}"/>
              </a:ext>
            </a:extLst>
          </p:cNvPr>
          <p:cNvSpPr>
            <a:spLocks noGrp="1"/>
          </p:cNvSpPr>
          <p:nvPr>
            <p:ph type="body" idx="1"/>
          </p:nvPr>
        </p:nvSpPr>
        <p:spPr>
          <a:xfrm>
            <a:off x="1041426" y="2620980"/>
            <a:ext cx="6396193" cy="1284502"/>
          </a:xfrm>
        </p:spPr>
        <p:txBody>
          <a:bodyPr anchor="b"/>
          <a:lstStyle>
            <a:lvl1pPr marL="0" indent="0">
              <a:buNone/>
              <a:defRPr sz="3742" b="1"/>
            </a:lvl1pPr>
            <a:lvl2pPr marL="712793" indent="0">
              <a:buNone/>
              <a:defRPr sz="3118" b="1"/>
            </a:lvl2pPr>
            <a:lvl3pPr marL="1425586" indent="0">
              <a:buNone/>
              <a:defRPr sz="2806" b="1"/>
            </a:lvl3pPr>
            <a:lvl4pPr marL="2138379" indent="0">
              <a:buNone/>
              <a:defRPr sz="2494" b="1"/>
            </a:lvl4pPr>
            <a:lvl5pPr marL="2851172" indent="0">
              <a:buNone/>
              <a:defRPr sz="2494" b="1"/>
            </a:lvl5pPr>
            <a:lvl6pPr marL="3563965" indent="0">
              <a:buNone/>
              <a:defRPr sz="2494" b="1"/>
            </a:lvl6pPr>
            <a:lvl7pPr marL="4276759" indent="0">
              <a:buNone/>
              <a:defRPr sz="2494" b="1"/>
            </a:lvl7pPr>
            <a:lvl8pPr marL="4989552" indent="0">
              <a:buNone/>
              <a:defRPr sz="2494" b="1"/>
            </a:lvl8pPr>
            <a:lvl9pPr marL="5702345" indent="0">
              <a:buNone/>
              <a:defRPr sz="2494" b="1"/>
            </a:lvl9pPr>
          </a:lstStyle>
          <a:p>
            <a:pPr lvl="0"/>
            <a:r>
              <a:rPr lang="en-US"/>
              <a:t>Click to edit Master text styles</a:t>
            </a:r>
          </a:p>
        </p:txBody>
      </p:sp>
      <p:sp>
        <p:nvSpPr>
          <p:cNvPr id="4" name="Content Placeholder 3">
            <a:extLst>
              <a:ext uri="{FF2B5EF4-FFF2-40B4-BE49-F238E27FC236}">
                <a16:creationId xmlns:a16="http://schemas.microsoft.com/office/drawing/2014/main" id="{8F19BD06-36D4-4117-9A2C-299E4B581200}"/>
              </a:ext>
            </a:extLst>
          </p:cNvPr>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93D34F5F-0D3B-48DE-8C29-2124DFB440E4}"/>
              </a:ext>
            </a:extLst>
          </p:cNvPr>
          <p:cNvSpPr>
            <a:spLocks noGrp="1"/>
          </p:cNvSpPr>
          <p:nvPr>
            <p:ph type="body" sz="quarter" idx="3"/>
          </p:nvPr>
        </p:nvSpPr>
        <p:spPr>
          <a:xfrm>
            <a:off x="7654172" y="2620980"/>
            <a:ext cx="6427693" cy="1284502"/>
          </a:xfrm>
        </p:spPr>
        <p:txBody>
          <a:bodyPr anchor="b"/>
          <a:lstStyle>
            <a:lvl1pPr marL="0" indent="0">
              <a:buNone/>
              <a:defRPr sz="3742" b="1"/>
            </a:lvl1pPr>
            <a:lvl2pPr marL="712793" indent="0">
              <a:buNone/>
              <a:defRPr sz="3118" b="1"/>
            </a:lvl2pPr>
            <a:lvl3pPr marL="1425586" indent="0">
              <a:buNone/>
              <a:defRPr sz="2806" b="1"/>
            </a:lvl3pPr>
            <a:lvl4pPr marL="2138379" indent="0">
              <a:buNone/>
              <a:defRPr sz="2494" b="1"/>
            </a:lvl4pPr>
            <a:lvl5pPr marL="2851172" indent="0">
              <a:buNone/>
              <a:defRPr sz="2494" b="1"/>
            </a:lvl5pPr>
            <a:lvl6pPr marL="3563965" indent="0">
              <a:buNone/>
              <a:defRPr sz="2494" b="1"/>
            </a:lvl6pPr>
            <a:lvl7pPr marL="4276759" indent="0">
              <a:buNone/>
              <a:defRPr sz="2494" b="1"/>
            </a:lvl7pPr>
            <a:lvl8pPr marL="4989552" indent="0">
              <a:buNone/>
              <a:defRPr sz="2494" b="1"/>
            </a:lvl8pPr>
            <a:lvl9pPr marL="5702345" indent="0">
              <a:buNone/>
              <a:defRPr sz="2494" b="1"/>
            </a:lvl9pPr>
          </a:lstStyle>
          <a:p>
            <a:pPr lvl="0"/>
            <a:r>
              <a:rPr lang="en-US"/>
              <a:t>Click to edit Master text styles</a:t>
            </a:r>
          </a:p>
        </p:txBody>
      </p:sp>
      <p:sp>
        <p:nvSpPr>
          <p:cNvPr id="6" name="Content Placeholder 5">
            <a:extLst>
              <a:ext uri="{FF2B5EF4-FFF2-40B4-BE49-F238E27FC236}">
                <a16:creationId xmlns:a16="http://schemas.microsoft.com/office/drawing/2014/main" id="{F0CB03C0-B290-4E74-92FA-010ED6E5666F}"/>
              </a:ext>
            </a:extLst>
          </p:cNvPr>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6D4D4A04-84A6-4D40-B4FB-E58CD5A08E8E}"/>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8" name="Footer Placeholder 7">
            <a:extLst>
              <a:ext uri="{FF2B5EF4-FFF2-40B4-BE49-F238E27FC236}">
                <a16:creationId xmlns:a16="http://schemas.microsoft.com/office/drawing/2014/main" id="{9082F324-E32B-4C24-980B-0DF71B56277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A29E338F-16AB-4256-AEE9-C96A3A98677C}"/>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1521305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922B8-506E-4C53-83AD-B5B04322566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6928B654-FB43-4A18-8EAA-53D6FD7D4170}"/>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4" name="Footer Placeholder 3">
            <a:extLst>
              <a:ext uri="{FF2B5EF4-FFF2-40B4-BE49-F238E27FC236}">
                <a16:creationId xmlns:a16="http://schemas.microsoft.com/office/drawing/2014/main" id="{CDEDBCD9-CF23-4521-964E-D209D461C922}"/>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8D719AE-8AC2-4087-AAA4-BC4918DDA370}"/>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3248029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B8C75F-C0AB-4390-B9F9-BAEF21A82C64}"/>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3" name="Footer Placeholder 2">
            <a:extLst>
              <a:ext uri="{FF2B5EF4-FFF2-40B4-BE49-F238E27FC236}">
                <a16:creationId xmlns:a16="http://schemas.microsoft.com/office/drawing/2014/main" id="{594E9FA2-79BF-4BD9-B35E-CE1B141095F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9D48F38-A487-4BEF-B8D8-C5EF17919618}"/>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710166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3737D-33D6-4A5B-9BE5-A1F39A604945}"/>
              </a:ext>
            </a:extLst>
          </p:cNvPr>
          <p:cNvSpPr>
            <a:spLocks noGrp="1"/>
          </p:cNvSpPr>
          <p:nvPr>
            <p:ph type="title"/>
          </p:nvPr>
        </p:nvSpPr>
        <p:spPr>
          <a:xfrm>
            <a:off x="1041426" y="712788"/>
            <a:ext cx="4876384" cy="2494756"/>
          </a:xfrm>
        </p:spPr>
        <p:txBody>
          <a:bodyPr anchor="b"/>
          <a:lstStyle>
            <a:lvl1pPr>
              <a:defRPr sz="4989"/>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ADC766A0-9D4D-47DC-95AD-E3074385E042}"/>
              </a:ext>
            </a:extLst>
          </p:cNvPr>
          <p:cNvSpPr>
            <a:spLocks noGrp="1"/>
          </p:cNvSpPr>
          <p:nvPr>
            <p:ph idx="1"/>
          </p:nvPr>
        </p:nvSpPr>
        <p:spPr>
          <a:xfrm>
            <a:off x="6427693" y="1539426"/>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A91C1152-13AC-4F92-8FBE-E7FFEF8B2154}"/>
              </a:ext>
            </a:extLst>
          </p:cNvPr>
          <p:cNvSpPr>
            <a:spLocks noGrp="1"/>
          </p:cNvSpPr>
          <p:nvPr>
            <p:ph type="body" sz="half" idx="2"/>
          </p:nvPr>
        </p:nvSpPr>
        <p:spPr>
          <a:xfrm>
            <a:off x="1041426" y="3207544"/>
            <a:ext cx="4876384" cy="5942372"/>
          </a:xfrm>
        </p:spPr>
        <p:txBody>
          <a:bodyPr/>
          <a:lstStyle>
            <a:lvl1pPr marL="0" indent="0">
              <a:buNone/>
              <a:defRPr sz="2494"/>
            </a:lvl1pPr>
            <a:lvl2pPr marL="712793" indent="0">
              <a:buNone/>
              <a:defRPr sz="2183"/>
            </a:lvl2pPr>
            <a:lvl3pPr marL="1425586" indent="0">
              <a:buNone/>
              <a:defRPr sz="1871"/>
            </a:lvl3pPr>
            <a:lvl4pPr marL="2138379" indent="0">
              <a:buNone/>
              <a:defRPr sz="1559"/>
            </a:lvl4pPr>
            <a:lvl5pPr marL="2851172" indent="0">
              <a:buNone/>
              <a:defRPr sz="1559"/>
            </a:lvl5pPr>
            <a:lvl6pPr marL="3563965" indent="0">
              <a:buNone/>
              <a:defRPr sz="1559"/>
            </a:lvl6pPr>
            <a:lvl7pPr marL="4276759" indent="0">
              <a:buNone/>
              <a:defRPr sz="1559"/>
            </a:lvl7pPr>
            <a:lvl8pPr marL="4989552" indent="0">
              <a:buNone/>
              <a:defRPr sz="1559"/>
            </a:lvl8pPr>
            <a:lvl9pPr marL="5702345" indent="0">
              <a:buNone/>
              <a:defRPr sz="1559"/>
            </a:lvl9pPr>
          </a:lstStyle>
          <a:p>
            <a:pPr lvl="0"/>
            <a:r>
              <a:rPr lang="en-US"/>
              <a:t>Click to edit Master text styles</a:t>
            </a:r>
          </a:p>
        </p:txBody>
      </p:sp>
      <p:sp>
        <p:nvSpPr>
          <p:cNvPr id="5" name="Date Placeholder 4">
            <a:extLst>
              <a:ext uri="{FF2B5EF4-FFF2-40B4-BE49-F238E27FC236}">
                <a16:creationId xmlns:a16="http://schemas.microsoft.com/office/drawing/2014/main" id="{40985FB2-75B8-4B91-A238-C0FBFA3AA42A}"/>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6" name="Footer Placeholder 5">
            <a:extLst>
              <a:ext uri="{FF2B5EF4-FFF2-40B4-BE49-F238E27FC236}">
                <a16:creationId xmlns:a16="http://schemas.microsoft.com/office/drawing/2014/main" id="{EF38042A-5BB7-4A2B-BE1C-020F715FE75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2FC7621-81B6-497E-89E5-C383BAB1B529}"/>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796002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8EB90-2B9D-4009-A961-A3F908D8E86B}"/>
              </a:ext>
            </a:extLst>
          </p:cNvPr>
          <p:cNvSpPr>
            <a:spLocks noGrp="1"/>
          </p:cNvSpPr>
          <p:nvPr>
            <p:ph type="title"/>
          </p:nvPr>
        </p:nvSpPr>
        <p:spPr>
          <a:xfrm>
            <a:off x="1041426" y="712788"/>
            <a:ext cx="4876384" cy="2494756"/>
          </a:xfrm>
        </p:spPr>
        <p:txBody>
          <a:bodyPr anchor="b"/>
          <a:lstStyle>
            <a:lvl1pPr>
              <a:defRPr sz="4989"/>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C2B358F-52CB-4400-95C6-3FFC5D1E17C4}"/>
              </a:ext>
            </a:extLst>
          </p:cNvPr>
          <p:cNvSpPr>
            <a:spLocks noGrp="1"/>
          </p:cNvSpPr>
          <p:nvPr>
            <p:ph type="pic" idx="1"/>
          </p:nvPr>
        </p:nvSpPr>
        <p:spPr>
          <a:xfrm>
            <a:off x="6427693" y="1539426"/>
            <a:ext cx="7654171" cy="7598117"/>
          </a:xfrm>
        </p:spPr>
        <p:txBody>
          <a:bodyPr/>
          <a:lstStyle>
            <a:lvl1pPr marL="0" indent="0">
              <a:buNone/>
              <a:defRPr sz="4989"/>
            </a:lvl1pPr>
            <a:lvl2pPr marL="712793" indent="0">
              <a:buNone/>
              <a:defRPr sz="4365"/>
            </a:lvl2pPr>
            <a:lvl3pPr marL="1425586" indent="0">
              <a:buNone/>
              <a:defRPr sz="3742"/>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en-AU"/>
          </a:p>
        </p:txBody>
      </p:sp>
      <p:sp>
        <p:nvSpPr>
          <p:cNvPr id="4" name="Text Placeholder 3">
            <a:extLst>
              <a:ext uri="{FF2B5EF4-FFF2-40B4-BE49-F238E27FC236}">
                <a16:creationId xmlns:a16="http://schemas.microsoft.com/office/drawing/2014/main" id="{CC8148B9-E56F-47EA-BA53-B46190176FBA}"/>
              </a:ext>
            </a:extLst>
          </p:cNvPr>
          <p:cNvSpPr>
            <a:spLocks noGrp="1"/>
          </p:cNvSpPr>
          <p:nvPr>
            <p:ph type="body" sz="half" idx="2"/>
          </p:nvPr>
        </p:nvSpPr>
        <p:spPr>
          <a:xfrm>
            <a:off x="1041426" y="3207544"/>
            <a:ext cx="4876384" cy="5942372"/>
          </a:xfrm>
        </p:spPr>
        <p:txBody>
          <a:bodyPr/>
          <a:lstStyle>
            <a:lvl1pPr marL="0" indent="0">
              <a:buNone/>
              <a:defRPr sz="2494"/>
            </a:lvl1pPr>
            <a:lvl2pPr marL="712793" indent="0">
              <a:buNone/>
              <a:defRPr sz="2183"/>
            </a:lvl2pPr>
            <a:lvl3pPr marL="1425586" indent="0">
              <a:buNone/>
              <a:defRPr sz="1871"/>
            </a:lvl3pPr>
            <a:lvl4pPr marL="2138379" indent="0">
              <a:buNone/>
              <a:defRPr sz="1559"/>
            </a:lvl4pPr>
            <a:lvl5pPr marL="2851172" indent="0">
              <a:buNone/>
              <a:defRPr sz="1559"/>
            </a:lvl5pPr>
            <a:lvl6pPr marL="3563965" indent="0">
              <a:buNone/>
              <a:defRPr sz="1559"/>
            </a:lvl6pPr>
            <a:lvl7pPr marL="4276759" indent="0">
              <a:buNone/>
              <a:defRPr sz="1559"/>
            </a:lvl7pPr>
            <a:lvl8pPr marL="4989552" indent="0">
              <a:buNone/>
              <a:defRPr sz="1559"/>
            </a:lvl8pPr>
            <a:lvl9pPr marL="5702345" indent="0">
              <a:buNone/>
              <a:defRPr sz="1559"/>
            </a:lvl9pPr>
          </a:lstStyle>
          <a:p>
            <a:pPr lvl="0"/>
            <a:r>
              <a:rPr lang="en-US"/>
              <a:t>Click to edit Master text styles</a:t>
            </a:r>
          </a:p>
        </p:txBody>
      </p:sp>
      <p:sp>
        <p:nvSpPr>
          <p:cNvPr id="5" name="Date Placeholder 4">
            <a:extLst>
              <a:ext uri="{FF2B5EF4-FFF2-40B4-BE49-F238E27FC236}">
                <a16:creationId xmlns:a16="http://schemas.microsoft.com/office/drawing/2014/main" id="{0A1BC866-39EB-4350-A370-D9B721DD29F6}"/>
              </a:ext>
            </a:extLst>
          </p:cNvPr>
          <p:cNvSpPr>
            <a:spLocks noGrp="1"/>
          </p:cNvSpPr>
          <p:nvPr>
            <p:ph type="dt" sz="half" idx="10"/>
          </p:nvPr>
        </p:nvSpPr>
        <p:spPr/>
        <p:txBody>
          <a:bodyPr/>
          <a:lstStyle/>
          <a:p>
            <a:fld id="{D1916AC4-8C05-4A5E-AC52-4F07D8A2FE8C}" type="datetimeFigureOut">
              <a:rPr lang="en-AU" smtClean="0"/>
              <a:t>20/07/2022</a:t>
            </a:fld>
            <a:endParaRPr lang="en-AU"/>
          </a:p>
        </p:txBody>
      </p:sp>
      <p:sp>
        <p:nvSpPr>
          <p:cNvPr id="6" name="Footer Placeholder 5">
            <a:extLst>
              <a:ext uri="{FF2B5EF4-FFF2-40B4-BE49-F238E27FC236}">
                <a16:creationId xmlns:a16="http://schemas.microsoft.com/office/drawing/2014/main" id="{73B09035-6192-424A-B840-953BCA9F945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66C53F7-2FC9-400E-B9C8-FB826136C346}"/>
              </a:ext>
            </a:extLst>
          </p:cNvPr>
          <p:cNvSpPr>
            <a:spLocks noGrp="1"/>
          </p:cNvSpPr>
          <p:nvPr>
            <p:ph type="sldNum" sz="quarter" idx="12"/>
          </p:nvPr>
        </p:nvSpPr>
        <p:spPr/>
        <p:txBody>
          <a:bodyPr/>
          <a:lstStyle/>
          <a:p>
            <a:fld id="{5206896D-5AFC-42CA-95FA-FA4DAD3315F2}" type="slidenum">
              <a:rPr lang="en-AU" smtClean="0"/>
              <a:t>‹#›</a:t>
            </a:fld>
            <a:endParaRPr lang="en-AU"/>
          </a:p>
        </p:txBody>
      </p:sp>
    </p:spTree>
    <p:extLst>
      <p:ext uri="{BB962C8B-B14F-4D97-AF65-F5344CB8AC3E}">
        <p14:creationId xmlns:p14="http://schemas.microsoft.com/office/powerpoint/2010/main" val="3091244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F6A935-4266-4946-A733-5576BAB10AB1}"/>
              </a:ext>
            </a:extLst>
          </p:cNvPr>
          <p:cNvSpPr>
            <a:spLocks noGrp="1"/>
          </p:cNvSpPr>
          <p:nvPr>
            <p:ph type="title"/>
          </p:nvPr>
        </p:nvSpPr>
        <p:spPr>
          <a:xfrm>
            <a:off x="1039456" y="569242"/>
            <a:ext cx="13040439" cy="2066589"/>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D0A98E2-4F2C-4B8C-BF08-A100304D4101}"/>
              </a:ext>
            </a:extLst>
          </p:cNvPr>
          <p:cNvSpPr>
            <a:spLocks noGrp="1"/>
          </p:cNvSpPr>
          <p:nvPr>
            <p:ph type="body" idx="1"/>
          </p:nvPr>
        </p:nvSpPr>
        <p:spPr>
          <a:xfrm>
            <a:off x="1039456" y="2846201"/>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A28EC9A-78CE-4EDB-BB55-BC737F3C2AC1}"/>
              </a:ext>
            </a:extLst>
          </p:cNvPr>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D1916AC4-8C05-4A5E-AC52-4F07D8A2FE8C}" type="datetimeFigureOut">
              <a:rPr lang="en-AU" smtClean="0"/>
              <a:t>20/07/2022</a:t>
            </a:fld>
            <a:endParaRPr lang="en-AU"/>
          </a:p>
        </p:txBody>
      </p:sp>
      <p:sp>
        <p:nvSpPr>
          <p:cNvPr id="5" name="Footer Placeholder 4">
            <a:extLst>
              <a:ext uri="{FF2B5EF4-FFF2-40B4-BE49-F238E27FC236}">
                <a16:creationId xmlns:a16="http://schemas.microsoft.com/office/drawing/2014/main" id="{50DB3D7B-7A3C-4104-A94E-DFA8F0B7A8AD}"/>
              </a:ext>
            </a:extLst>
          </p:cNvPr>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25967EC6-3544-4570-BB8A-7C2EC81A50A0}"/>
              </a:ext>
            </a:extLst>
          </p:cNvPr>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5206896D-5AFC-42CA-95FA-FA4DAD3315F2}" type="slidenum">
              <a:rPr lang="en-AU" smtClean="0"/>
              <a:t>‹#›</a:t>
            </a:fld>
            <a:endParaRPr lang="en-AU"/>
          </a:p>
        </p:txBody>
      </p:sp>
    </p:spTree>
    <p:extLst>
      <p:ext uri="{BB962C8B-B14F-4D97-AF65-F5344CB8AC3E}">
        <p14:creationId xmlns:p14="http://schemas.microsoft.com/office/powerpoint/2010/main" val="426427180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1425586"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97" indent="-356397" algn="l" defTabSz="1425586"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90" indent="-356397" algn="l" defTabSz="1425586"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83" indent="-356397" algn="l" defTabSz="1425586"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76"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569"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362"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155"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948"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741"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86" rtl="0" eaLnBrk="1" latinLnBrk="0" hangingPunct="1">
        <a:defRPr sz="2806" kern="1200">
          <a:solidFill>
            <a:schemeClr val="tx1"/>
          </a:solidFill>
          <a:latin typeface="+mn-lt"/>
          <a:ea typeface="+mn-ea"/>
          <a:cs typeface="+mn-cs"/>
        </a:defRPr>
      </a:lvl1pPr>
      <a:lvl2pPr marL="712793" algn="l" defTabSz="1425586" rtl="0" eaLnBrk="1" latinLnBrk="0" hangingPunct="1">
        <a:defRPr sz="2806" kern="1200">
          <a:solidFill>
            <a:schemeClr val="tx1"/>
          </a:solidFill>
          <a:latin typeface="+mn-lt"/>
          <a:ea typeface="+mn-ea"/>
          <a:cs typeface="+mn-cs"/>
        </a:defRPr>
      </a:lvl2pPr>
      <a:lvl3pPr marL="1425586" algn="l" defTabSz="1425586" rtl="0" eaLnBrk="1" latinLnBrk="0" hangingPunct="1">
        <a:defRPr sz="2806" kern="1200">
          <a:solidFill>
            <a:schemeClr val="tx1"/>
          </a:solidFill>
          <a:latin typeface="+mn-lt"/>
          <a:ea typeface="+mn-ea"/>
          <a:cs typeface="+mn-cs"/>
        </a:defRPr>
      </a:lvl3pPr>
      <a:lvl4pPr marL="2138379" algn="l" defTabSz="1425586" rtl="0" eaLnBrk="1" latinLnBrk="0" hangingPunct="1">
        <a:defRPr sz="2806" kern="1200">
          <a:solidFill>
            <a:schemeClr val="tx1"/>
          </a:solidFill>
          <a:latin typeface="+mn-lt"/>
          <a:ea typeface="+mn-ea"/>
          <a:cs typeface="+mn-cs"/>
        </a:defRPr>
      </a:lvl4pPr>
      <a:lvl5pPr marL="2851172" algn="l" defTabSz="1425586" rtl="0" eaLnBrk="1" latinLnBrk="0" hangingPunct="1">
        <a:defRPr sz="2806" kern="1200">
          <a:solidFill>
            <a:schemeClr val="tx1"/>
          </a:solidFill>
          <a:latin typeface="+mn-lt"/>
          <a:ea typeface="+mn-ea"/>
          <a:cs typeface="+mn-cs"/>
        </a:defRPr>
      </a:lvl5pPr>
      <a:lvl6pPr marL="3563965" algn="l" defTabSz="1425586" rtl="0" eaLnBrk="1" latinLnBrk="0" hangingPunct="1">
        <a:defRPr sz="2806" kern="1200">
          <a:solidFill>
            <a:schemeClr val="tx1"/>
          </a:solidFill>
          <a:latin typeface="+mn-lt"/>
          <a:ea typeface="+mn-ea"/>
          <a:cs typeface="+mn-cs"/>
        </a:defRPr>
      </a:lvl6pPr>
      <a:lvl7pPr marL="4276759" algn="l" defTabSz="1425586" rtl="0" eaLnBrk="1" latinLnBrk="0" hangingPunct="1">
        <a:defRPr sz="2806" kern="1200">
          <a:solidFill>
            <a:schemeClr val="tx1"/>
          </a:solidFill>
          <a:latin typeface="+mn-lt"/>
          <a:ea typeface="+mn-ea"/>
          <a:cs typeface="+mn-cs"/>
        </a:defRPr>
      </a:lvl7pPr>
      <a:lvl8pPr marL="4989552" algn="l" defTabSz="1425586" rtl="0" eaLnBrk="1" latinLnBrk="0" hangingPunct="1">
        <a:defRPr sz="2806" kern="1200">
          <a:solidFill>
            <a:schemeClr val="tx1"/>
          </a:solidFill>
          <a:latin typeface="+mn-lt"/>
          <a:ea typeface="+mn-ea"/>
          <a:cs typeface="+mn-cs"/>
        </a:defRPr>
      </a:lvl8pPr>
      <a:lvl9pPr marL="5702345" algn="l" defTabSz="1425586" rtl="0" eaLnBrk="1" latinLnBrk="0" hangingPunct="1">
        <a:defRPr sz="280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8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1"/>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CE3DC1DB-F8A0-4DE7-8FFE-F75C5B8C43F6}" type="datetimeFigureOut">
              <a:rPr lang="en-AU" smtClean="0"/>
              <a:t>20/07/2022</a:t>
            </a:fld>
            <a:endParaRPr lang="en-AU"/>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026A82-26C0-44FC-94F0-0E9AF7EAE36D}" type="slidenum">
              <a:rPr lang="en-AU" smtClean="0"/>
              <a:t>‹#›</a:t>
            </a:fld>
            <a:endParaRPr lang="en-AU"/>
          </a:p>
        </p:txBody>
      </p:sp>
    </p:spTree>
    <p:extLst>
      <p:ext uri="{BB962C8B-B14F-4D97-AF65-F5344CB8AC3E}">
        <p14:creationId xmlns:p14="http://schemas.microsoft.com/office/powerpoint/2010/main" val="382254941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74" r:id="rId13"/>
    <p:sldLayoutId id="2147483661" r:id="rId14"/>
    <p:sldLayoutId id="2147483660" r:id="rId15"/>
  </p:sldLayoutIdLst>
  <p:txStyles>
    <p:titleStyle>
      <a:lvl1pPr algn="l" defTabSz="1425586"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97" indent="-356397" algn="l" defTabSz="1425586"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90" indent="-356397" algn="l" defTabSz="1425586"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83" indent="-356397" algn="l" defTabSz="1425586"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76"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569"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362"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155"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948"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741" indent="-356397" algn="l" defTabSz="1425586"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86" rtl="0" eaLnBrk="1" latinLnBrk="0" hangingPunct="1">
        <a:defRPr sz="2806" kern="1200">
          <a:solidFill>
            <a:schemeClr val="tx1"/>
          </a:solidFill>
          <a:latin typeface="+mn-lt"/>
          <a:ea typeface="+mn-ea"/>
          <a:cs typeface="+mn-cs"/>
        </a:defRPr>
      </a:lvl1pPr>
      <a:lvl2pPr marL="712793" algn="l" defTabSz="1425586" rtl="0" eaLnBrk="1" latinLnBrk="0" hangingPunct="1">
        <a:defRPr sz="2806" kern="1200">
          <a:solidFill>
            <a:schemeClr val="tx1"/>
          </a:solidFill>
          <a:latin typeface="+mn-lt"/>
          <a:ea typeface="+mn-ea"/>
          <a:cs typeface="+mn-cs"/>
        </a:defRPr>
      </a:lvl2pPr>
      <a:lvl3pPr marL="1425586" algn="l" defTabSz="1425586" rtl="0" eaLnBrk="1" latinLnBrk="0" hangingPunct="1">
        <a:defRPr sz="2806" kern="1200">
          <a:solidFill>
            <a:schemeClr val="tx1"/>
          </a:solidFill>
          <a:latin typeface="+mn-lt"/>
          <a:ea typeface="+mn-ea"/>
          <a:cs typeface="+mn-cs"/>
        </a:defRPr>
      </a:lvl3pPr>
      <a:lvl4pPr marL="2138379" algn="l" defTabSz="1425586" rtl="0" eaLnBrk="1" latinLnBrk="0" hangingPunct="1">
        <a:defRPr sz="2806" kern="1200">
          <a:solidFill>
            <a:schemeClr val="tx1"/>
          </a:solidFill>
          <a:latin typeface="+mn-lt"/>
          <a:ea typeface="+mn-ea"/>
          <a:cs typeface="+mn-cs"/>
        </a:defRPr>
      </a:lvl4pPr>
      <a:lvl5pPr marL="2851172" algn="l" defTabSz="1425586" rtl="0" eaLnBrk="1" latinLnBrk="0" hangingPunct="1">
        <a:defRPr sz="2806" kern="1200">
          <a:solidFill>
            <a:schemeClr val="tx1"/>
          </a:solidFill>
          <a:latin typeface="+mn-lt"/>
          <a:ea typeface="+mn-ea"/>
          <a:cs typeface="+mn-cs"/>
        </a:defRPr>
      </a:lvl5pPr>
      <a:lvl6pPr marL="3563965" algn="l" defTabSz="1425586" rtl="0" eaLnBrk="1" latinLnBrk="0" hangingPunct="1">
        <a:defRPr sz="2806" kern="1200">
          <a:solidFill>
            <a:schemeClr val="tx1"/>
          </a:solidFill>
          <a:latin typeface="+mn-lt"/>
          <a:ea typeface="+mn-ea"/>
          <a:cs typeface="+mn-cs"/>
        </a:defRPr>
      </a:lvl6pPr>
      <a:lvl7pPr marL="4276759" algn="l" defTabSz="1425586" rtl="0" eaLnBrk="1" latinLnBrk="0" hangingPunct="1">
        <a:defRPr sz="2806" kern="1200">
          <a:solidFill>
            <a:schemeClr val="tx1"/>
          </a:solidFill>
          <a:latin typeface="+mn-lt"/>
          <a:ea typeface="+mn-ea"/>
          <a:cs typeface="+mn-cs"/>
        </a:defRPr>
      </a:lvl7pPr>
      <a:lvl8pPr marL="4989552" algn="l" defTabSz="1425586" rtl="0" eaLnBrk="1" latinLnBrk="0" hangingPunct="1">
        <a:defRPr sz="2806" kern="1200">
          <a:solidFill>
            <a:schemeClr val="tx1"/>
          </a:solidFill>
          <a:latin typeface="+mn-lt"/>
          <a:ea typeface="+mn-ea"/>
          <a:cs typeface="+mn-cs"/>
        </a:defRPr>
      </a:lvl8pPr>
      <a:lvl9pPr marL="5702345" algn="l" defTabSz="1425586"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19.png"/><Relationship Id="rId26" Type="http://schemas.openxmlformats.org/officeDocument/2006/relationships/image" Target="../media/image26.png"/><Relationship Id="rId3" Type="http://schemas.openxmlformats.org/officeDocument/2006/relationships/image" Target="../media/image5.png"/><Relationship Id="rId21" Type="http://schemas.openxmlformats.org/officeDocument/2006/relationships/image" Target="../media/image22.jpe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2.png"/><Relationship Id="rId25" Type="http://schemas.openxmlformats.org/officeDocument/2006/relationships/image" Target="../media/image25.png"/><Relationship Id="rId2" Type="http://schemas.openxmlformats.org/officeDocument/2006/relationships/image" Target="../media/image4.png"/><Relationship Id="rId16" Type="http://schemas.openxmlformats.org/officeDocument/2006/relationships/image" Target="../media/image18.png"/><Relationship Id="rId20" Type="http://schemas.openxmlformats.org/officeDocument/2006/relationships/image" Target="../media/image21.png"/><Relationship Id="rId29" Type="http://schemas.openxmlformats.org/officeDocument/2006/relationships/hyperlink" Target="https://www.education.vic.gov.au/PAL/evacuation-diagram-checklist.docx" TargetMode="External"/><Relationship Id="rId1" Type="http://schemas.openxmlformats.org/officeDocument/2006/relationships/slideLayout" Target="../slideLayouts/slideLayout23.xml"/><Relationship Id="rId6" Type="http://schemas.openxmlformats.org/officeDocument/2006/relationships/image" Target="../media/image8.png"/><Relationship Id="rId11" Type="http://schemas.openxmlformats.org/officeDocument/2006/relationships/image" Target="../media/image13.png"/><Relationship Id="rId24" Type="http://schemas.openxmlformats.org/officeDocument/2006/relationships/image" Target="../media/image24.png"/><Relationship Id="rId5" Type="http://schemas.openxmlformats.org/officeDocument/2006/relationships/image" Target="../media/image7.png"/><Relationship Id="rId15" Type="http://schemas.openxmlformats.org/officeDocument/2006/relationships/image" Target="../media/image17.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2.png"/><Relationship Id="rId19" Type="http://schemas.openxmlformats.org/officeDocument/2006/relationships/image" Target="../media/image20.png"/><Relationship Id="rId31" Type="http://schemas.openxmlformats.org/officeDocument/2006/relationships/image" Target="../media/image29.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 Id="rId22" Type="http://schemas.openxmlformats.org/officeDocument/2006/relationships/image" Target="../media/image3.png"/><Relationship Id="rId27" Type="http://schemas.openxmlformats.org/officeDocument/2006/relationships/image" Target="../media/image27.png"/><Relationship Id="rId30"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EC6D7565-D8AA-4141-BE3C-1A6C5CDC43C8}"/>
              </a:ext>
            </a:extLst>
          </p:cNvPr>
          <p:cNvSpPr/>
          <p:nvPr/>
        </p:nvSpPr>
        <p:spPr>
          <a:xfrm>
            <a:off x="307705" y="2425259"/>
            <a:ext cx="2322331" cy="6422905"/>
          </a:xfrm>
          <a:prstGeom prst="roundRect">
            <a:avLst/>
          </a:prstGeom>
          <a:ln w="19050"/>
        </p:spPr>
        <p:style>
          <a:lnRef idx="2">
            <a:schemeClr val="accent4"/>
          </a:lnRef>
          <a:fillRef idx="1">
            <a:schemeClr val="lt1"/>
          </a:fillRef>
          <a:effectRef idx="0">
            <a:schemeClr val="accent4"/>
          </a:effectRef>
          <a:fontRef idx="minor">
            <a:schemeClr val="dk1"/>
          </a:fontRef>
        </p:style>
        <p:txBody>
          <a:bodyPr rtlCol="0" anchor="ctr"/>
          <a:lstStyle/>
          <a:p>
            <a:pPr algn="ctr"/>
            <a:r>
              <a:rPr lang="en-US" sz="1800" b="1" dirty="0"/>
              <a:t>Assembly Area: </a:t>
            </a:r>
          </a:p>
          <a:p>
            <a:r>
              <a:rPr lang="en-AU" sz="1400" dirty="0">
                <a:solidFill>
                  <a:schemeClr val="tx1"/>
                </a:solidFill>
              </a:rPr>
              <a:t>&lt;</a:t>
            </a:r>
            <a:r>
              <a:rPr lang="en-AU" sz="1600" b="1" dirty="0">
                <a:solidFill>
                  <a:schemeClr val="tx1"/>
                </a:solidFill>
              </a:rPr>
              <a:t>Insert location here</a:t>
            </a:r>
            <a:r>
              <a:rPr lang="en-AU" sz="1400" b="1" dirty="0">
                <a:solidFill>
                  <a:schemeClr val="tx1"/>
                </a:solidFill>
              </a:rPr>
              <a:t>&gt;</a:t>
            </a:r>
          </a:p>
          <a:p>
            <a:endParaRPr lang="en-US" sz="1400" b="1" dirty="0"/>
          </a:p>
          <a:p>
            <a:pPr algn="ctr"/>
            <a:r>
              <a:rPr lang="en-US" sz="1800" b="1" dirty="0"/>
              <a:t>Secondary Assembly Area:</a:t>
            </a:r>
          </a:p>
          <a:p>
            <a:r>
              <a:rPr lang="en-AU" sz="1400" dirty="0">
                <a:solidFill>
                  <a:schemeClr val="tx1"/>
                </a:solidFill>
              </a:rPr>
              <a:t>&lt;</a:t>
            </a:r>
            <a:r>
              <a:rPr lang="en-AU" sz="1600" b="1" dirty="0">
                <a:solidFill>
                  <a:schemeClr val="tx1"/>
                </a:solidFill>
              </a:rPr>
              <a:t>Insert location here</a:t>
            </a:r>
            <a:r>
              <a:rPr lang="en-AU" sz="1400" dirty="0">
                <a:solidFill>
                  <a:schemeClr val="tx1"/>
                </a:solidFill>
              </a:rPr>
              <a:t>&gt;</a:t>
            </a:r>
          </a:p>
          <a:p>
            <a:r>
              <a:rPr lang="en-US" sz="1400" dirty="0"/>
              <a:t>	</a:t>
            </a:r>
          </a:p>
          <a:p>
            <a:pPr algn="ctr"/>
            <a:endParaRPr lang="en-US" sz="8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ctr"/>
            <a:r>
              <a:rPr lang="en-US" sz="2000" b="1" dirty="0">
                <a:solidFill>
                  <a:srgbClr val="FF0000"/>
                </a:solidFill>
                <a:latin typeface="Calibri" panose="020F0502020204030204" pitchFamily="34" charset="0"/>
                <a:cs typeface="Times New Roman" panose="02020603050405020304" pitchFamily="18" charset="0"/>
              </a:rPr>
              <a:t>IN AN EMERGENCY DIAL 000</a:t>
            </a:r>
          </a:p>
          <a:p>
            <a:pPr marL="268288" indent="-268288" defTabSz="1398362"/>
            <a:r>
              <a:rPr lang="en-US" sz="2494" b="1" dirty="0">
                <a:solidFill>
                  <a:srgbClr val="FF0000"/>
                </a:solidFill>
              </a:rPr>
              <a:t>R</a:t>
            </a:r>
            <a:r>
              <a:rPr lang="en-US" sz="1403" b="1" dirty="0"/>
              <a:t>  </a:t>
            </a:r>
            <a:r>
              <a:rPr lang="en-US" sz="1559" b="1" dirty="0"/>
              <a:t>REMOVE</a:t>
            </a:r>
            <a:r>
              <a:rPr lang="en-US" sz="1403" dirty="0"/>
              <a:t> </a:t>
            </a:r>
            <a:r>
              <a:rPr lang="en-US" sz="1400" dirty="0"/>
              <a:t>people from immediate danger</a:t>
            </a:r>
            <a:endParaRPr lang="en-AU" sz="1400" dirty="0"/>
          </a:p>
          <a:p>
            <a:pPr marL="268288" indent="-268288"/>
            <a:r>
              <a:rPr lang="en-AU" sz="2494"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a:t>
            </a:r>
            <a:r>
              <a:rPr lang="en-AU" sz="1403" dirty="0">
                <a:latin typeface="Calibri" panose="020F0502020204030204" pitchFamily="34" charset="0"/>
                <a:ea typeface="Calibri" panose="020F0502020204030204" pitchFamily="34" charset="0"/>
                <a:cs typeface="Times New Roman" panose="02020603050405020304" pitchFamily="18" charset="0"/>
              </a:rPr>
              <a:t>  </a:t>
            </a:r>
            <a:r>
              <a:rPr lang="en-AU" sz="1559" b="1" dirty="0">
                <a:latin typeface="Calibri" panose="020F0502020204030204" pitchFamily="34" charset="0"/>
                <a:ea typeface="Calibri" panose="020F0502020204030204" pitchFamily="34" charset="0"/>
                <a:cs typeface="Times New Roman" panose="02020603050405020304" pitchFamily="18" charset="0"/>
              </a:rPr>
              <a:t>ALERT</a:t>
            </a:r>
            <a:r>
              <a:rPr lang="en-AU" sz="1403" dirty="0">
                <a:latin typeface="Calibri" panose="020F0502020204030204" pitchFamily="34" charset="0"/>
                <a:ea typeface="Calibri" panose="020F0502020204030204" pitchFamily="34" charset="0"/>
                <a:cs typeface="Times New Roman" panose="02020603050405020304" pitchFamily="18" charset="0"/>
              </a:rPr>
              <a:t> </a:t>
            </a:r>
            <a:r>
              <a:rPr lang="en-AU" sz="1400" dirty="0">
                <a:latin typeface="Calibri" panose="020F0502020204030204" pitchFamily="34" charset="0"/>
                <a:ea typeface="Calibri" panose="020F0502020204030204" pitchFamily="34" charset="0"/>
                <a:cs typeface="Times New Roman" panose="02020603050405020304" pitchFamily="18" charset="0"/>
              </a:rPr>
              <a:t>others, call emergency services  000</a:t>
            </a:r>
          </a:p>
          <a:p>
            <a:pPr marL="268288" indent="-268288"/>
            <a:r>
              <a:rPr lang="en-US" sz="2494" b="1" dirty="0">
                <a:solidFill>
                  <a:srgbClr val="FF0000"/>
                </a:solidFill>
              </a:rPr>
              <a:t>C</a:t>
            </a:r>
            <a:r>
              <a:rPr lang="en-US" sz="1403" dirty="0"/>
              <a:t>  </a:t>
            </a:r>
            <a:r>
              <a:rPr lang="en-US" sz="1559" b="1" dirty="0"/>
              <a:t>CONTAIN </a:t>
            </a:r>
            <a:r>
              <a:rPr lang="en-US" sz="1403" dirty="0"/>
              <a:t>or isolate the threat if safe to do so</a:t>
            </a:r>
          </a:p>
          <a:p>
            <a:pPr marL="268288" indent="-268288">
              <a:lnSpc>
                <a:spcPct val="107000"/>
              </a:lnSpc>
              <a:spcAft>
                <a:spcPts val="0"/>
              </a:spcAft>
            </a:pPr>
            <a:r>
              <a:rPr lang="en-US" sz="2494" b="1" dirty="0">
                <a:solidFill>
                  <a:srgbClr val="FF0000"/>
                </a:solidFill>
              </a:rPr>
              <a:t>E</a:t>
            </a:r>
            <a:r>
              <a:rPr lang="en-US" sz="2494" dirty="0"/>
              <a:t> </a:t>
            </a:r>
            <a:r>
              <a:rPr lang="en-US" sz="1403" dirty="0"/>
              <a:t> </a:t>
            </a:r>
            <a:r>
              <a:rPr lang="en-US" sz="1559" b="1" dirty="0"/>
              <a:t>EVACUATE </a:t>
            </a:r>
            <a:r>
              <a:rPr lang="en-US" sz="1400" dirty="0"/>
              <a:t>to the designated evacuation assembly location</a:t>
            </a:r>
            <a:endParaRPr lang="en-AU" sz="1400" dirty="0"/>
          </a:p>
        </p:txBody>
      </p:sp>
      <p:sp>
        <p:nvSpPr>
          <p:cNvPr id="10" name="Rectangle: Rounded Corners 9">
            <a:extLst>
              <a:ext uri="{FF2B5EF4-FFF2-40B4-BE49-F238E27FC236}">
                <a16:creationId xmlns:a16="http://schemas.microsoft.com/office/drawing/2014/main" id="{A7009771-FC38-4286-8979-29DC9ABB2DD2}"/>
              </a:ext>
            </a:extLst>
          </p:cNvPr>
          <p:cNvSpPr/>
          <p:nvPr/>
        </p:nvSpPr>
        <p:spPr>
          <a:xfrm>
            <a:off x="3090127" y="342214"/>
            <a:ext cx="6943349" cy="1377180"/>
          </a:xfrm>
          <a:prstGeom prst="roundRect">
            <a:avLst/>
          </a:prstGeom>
          <a:ln w="28575"/>
        </p:spPr>
        <p:style>
          <a:lnRef idx="2">
            <a:schemeClr val="accent4"/>
          </a:lnRef>
          <a:fillRef idx="1">
            <a:schemeClr val="lt1"/>
          </a:fillRef>
          <a:effectRef idx="0">
            <a:schemeClr val="accent4"/>
          </a:effectRef>
          <a:fontRef idx="minor">
            <a:schemeClr val="dk1"/>
          </a:fontRef>
        </p:style>
        <p:txBody>
          <a:bodyPr rtlCol="0" anchor="ctr"/>
          <a:lstStyle/>
          <a:p>
            <a:pPr algn="ctr"/>
            <a:r>
              <a:rPr lang="en-US" sz="5613" b="1" dirty="0">
                <a:solidFill>
                  <a:srgbClr val="FF0000"/>
                </a:solidFill>
              </a:rPr>
              <a:t> Evacuation Diagram</a:t>
            </a:r>
            <a:endParaRPr lang="en-AU" sz="1200" b="1" dirty="0">
              <a:solidFill>
                <a:srgbClr val="FF0000"/>
              </a:solidFill>
            </a:endParaRPr>
          </a:p>
          <a:p>
            <a:pPr algn="r"/>
            <a:r>
              <a:rPr lang="en-AU" sz="1400" b="1" dirty="0">
                <a:solidFill>
                  <a:schemeClr val="tx1"/>
                </a:solidFill>
              </a:rPr>
              <a:t>Date Issued: &lt;insert date issued here&gt;</a:t>
            </a:r>
          </a:p>
          <a:p>
            <a:pPr algn="r"/>
            <a:r>
              <a:rPr lang="en-AU" sz="1400" b="1" dirty="0">
                <a:solidFill>
                  <a:schemeClr val="tx1"/>
                </a:solidFill>
              </a:rPr>
              <a:t>Building Reference: &lt;insert name/reference here&gt; </a:t>
            </a:r>
          </a:p>
        </p:txBody>
      </p:sp>
      <p:sp>
        <p:nvSpPr>
          <p:cNvPr id="32" name="TextBox 31">
            <a:extLst>
              <a:ext uri="{FF2B5EF4-FFF2-40B4-BE49-F238E27FC236}">
                <a16:creationId xmlns:a16="http://schemas.microsoft.com/office/drawing/2014/main" id="{627E4CB4-A5CE-419C-80FE-AA102F544C74}"/>
              </a:ext>
            </a:extLst>
          </p:cNvPr>
          <p:cNvSpPr txBox="1"/>
          <p:nvPr/>
        </p:nvSpPr>
        <p:spPr>
          <a:xfrm>
            <a:off x="6130359" y="4535772"/>
            <a:ext cx="3903117" cy="1046440"/>
          </a:xfrm>
          <a:prstGeom prst="rect">
            <a:avLst/>
          </a:prstGeom>
          <a:noFill/>
        </p:spPr>
        <p:txBody>
          <a:bodyPr wrap="square" rtlCol="0">
            <a:spAutoFit/>
          </a:bodyPr>
          <a:lstStyle/>
          <a:p>
            <a:pPr algn="ctr"/>
            <a:r>
              <a:rPr lang="en-US" sz="1800" b="1" dirty="0">
                <a:solidFill>
                  <a:srgbClr val="7030A0"/>
                </a:solidFill>
              </a:rPr>
              <a:t>SEE INSTRUCTIONS ON THE NEXT SLIDE</a:t>
            </a:r>
          </a:p>
          <a:p>
            <a:pPr algn="ctr"/>
            <a:endParaRPr lang="en-US" sz="800" i="1" dirty="0">
              <a:solidFill>
                <a:srgbClr val="7030A0"/>
              </a:solidFill>
            </a:endParaRPr>
          </a:p>
          <a:p>
            <a:pPr algn="ctr"/>
            <a:r>
              <a:rPr lang="en-US" sz="1800" i="1" dirty="0"/>
              <a:t>&lt;Insert </a:t>
            </a:r>
            <a:r>
              <a:rPr lang="en-US" sz="1800" b="1" i="1" dirty="0"/>
              <a:t>building/floor </a:t>
            </a:r>
            <a:r>
              <a:rPr lang="en-US" sz="1800" i="1" dirty="0"/>
              <a:t>plan image here; include access street/s&gt;</a:t>
            </a:r>
            <a:endParaRPr lang="en-AU" sz="1800" i="1" dirty="0"/>
          </a:p>
        </p:txBody>
      </p:sp>
      <p:sp>
        <p:nvSpPr>
          <p:cNvPr id="50" name="TextBox 49">
            <a:extLst>
              <a:ext uri="{FF2B5EF4-FFF2-40B4-BE49-F238E27FC236}">
                <a16:creationId xmlns:a16="http://schemas.microsoft.com/office/drawing/2014/main" id="{F2F2A004-89E3-431A-9158-D49B19406928}"/>
              </a:ext>
            </a:extLst>
          </p:cNvPr>
          <p:cNvSpPr txBox="1"/>
          <p:nvPr/>
        </p:nvSpPr>
        <p:spPr>
          <a:xfrm>
            <a:off x="10327341" y="309978"/>
            <a:ext cx="4562774" cy="286232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US" sz="1800" i="1" dirty="0"/>
          </a:p>
          <a:p>
            <a:pPr algn="ctr"/>
            <a:endParaRPr lang="en-US" sz="1800" i="1" dirty="0"/>
          </a:p>
          <a:p>
            <a:pPr algn="ctr"/>
            <a:r>
              <a:rPr lang="en-US" sz="1800" i="1" dirty="0"/>
              <a:t>&lt;Insert Site Map here: highlight the relevant building, include assembly area/s,</a:t>
            </a:r>
          </a:p>
          <a:p>
            <a:pPr algn="ctr"/>
            <a:r>
              <a:rPr lang="en-US" sz="1800" i="1" dirty="0"/>
              <a:t>Shelter-In-Place and</a:t>
            </a:r>
          </a:p>
          <a:p>
            <a:pPr algn="ctr"/>
            <a:r>
              <a:rPr lang="en-US" sz="1800" i="1" dirty="0"/>
              <a:t>access street/s&gt; </a:t>
            </a:r>
          </a:p>
          <a:p>
            <a:pPr algn="ctr"/>
            <a:endParaRPr lang="en-US" sz="1800" i="1" dirty="0"/>
          </a:p>
          <a:p>
            <a:pPr algn="ctr"/>
            <a:endParaRPr lang="en-US" sz="1800" i="1" dirty="0"/>
          </a:p>
          <a:p>
            <a:pPr algn="ctr"/>
            <a:endParaRPr lang="en-US" sz="1800" i="1" dirty="0">
              <a:solidFill>
                <a:srgbClr val="FF0000"/>
              </a:solidFill>
            </a:endParaRPr>
          </a:p>
          <a:p>
            <a:pPr algn="ctr"/>
            <a:endParaRPr lang="en-US" sz="1800" i="1" dirty="0">
              <a:solidFill>
                <a:srgbClr val="FF0000"/>
              </a:solidFill>
            </a:endParaRPr>
          </a:p>
        </p:txBody>
      </p:sp>
      <p:sp>
        <p:nvSpPr>
          <p:cNvPr id="8" name="TextBox 7">
            <a:extLst>
              <a:ext uri="{FF2B5EF4-FFF2-40B4-BE49-F238E27FC236}">
                <a16:creationId xmlns:a16="http://schemas.microsoft.com/office/drawing/2014/main" id="{607A7C79-378A-42D6-967C-C35D97F56F8D}"/>
              </a:ext>
            </a:extLst>
          </p:cNvPr>
          <p:cNvSpPr txBox="1"/>
          <p:nvPr/>
        </p:nvSpPr>
        <p:spPr>
          <a:xfrm>
            <a:off x="947943" y="8909372"/>
            <a:ext cx="1249263" cy="461665"/>
          </a:xfrm>
          <a:prstGeom prst="rect">
            <a:avLst/>
          </a:prstGeom>
          <a:noFill/>
        </p:spPr>
        <p:txBody>
          <a:bodyPr wrap="square" rtlCol="0">
            <a:spAutoFit/>
          </a:bodyPr>
          <a:lstStyle/>
          <a:p>
            <a:r>
              <a:rPr lang="en-US" sz="2400" b="1" dirty="0">
                <a:solidFill>
                  <a:srgbClr val="FF0000"/>
                </a:solidFill>
              </a:rPr>
              <a:t>Legend</a:t>
            </a:r>
            <a:endParaRPr lang="en-AU" sz="2400" b="1" dirty="0">
              <a:solidFill>
                <a:srgbClr val="FF0000"/>
              </a:solidFill>
            </a:endParaRPr>
          </a:p>
        </p:txBody>
      </p:sp>
      <p:sp>
        <p:nvSpPr>
          <p:cNvPr id="33" name="TextBox 32">
            <a:extLst>
              <a:ext uri="{FF2B5EF4-FFF2-40B4-BE49-F238E27FC236}">
                <a16:creationId xmlns:a16="http://schemas.microsoft.com/office/drawing/2014/main" id="{1CF0BCB1-D672-4904-A978-46B99534DF76}"/>
              </a:ext>
            </a:extLst>
          </p:cNvPr>
          <p:cNvSpPr txBox="1"/>
          <p:nvPr/>
        </p:nvSpPr>
        <p:spPr>
          <a:xfrm>
            <a:off x="307705" y="342214"/>
            <a:ext cx="2589730" cy="1754326"/>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endParaRPr lang="en-US" sz="1800" i="1" dirty="0">
              <a:solidFill>
                <a:schemeClr val="tx1"/>
              </a:solidFill>
            </a:endParaRPr>
          </a:p>
          <a:p>
            <a:pPr algn="ctr"/>
            <a:r>
              <a:rPr lang="en-US" sz="1800" i="1" dirty="0">
                <a:solidFill>
                  <a:schemeClr val="tx1"/>
                </a:solidFill>
              </a:rPr>
              <a:t>&lt;Insert facility</a:t>
            </a:r>
            <a:r>
              <a:rPr lang="en-US" sz="1800" b="1" i="1" dirty="0">
                <a:solidFill>
                  <a:schemeClr val="tx1"/>
                </a:solidFill>
              </a:rPr>
              <a:t> </a:t>
            </a:r>
            <a:r>
              <a:rPr lang="en-US" sz="1800" i="1" dirty="0">
                <a:solidFill>
                  <a:schemeClr val="tx1"/>
                </a:solidFill>
              </a:rPr>
              <a:t>name and address and if desired, service logo here&gt;</a:t>
            </a:r>
          </a:p>
          <a:p>
            <a:pPr algn="ctr"/>
            <a:endParaRPr lang="en-US" sz="1800" i="1" dirty="0">
              <a:solidFill>
                <a:schemeClr val="tx1"/>
              </a:solidFill>
            </a:endParaRPr>
          </a:p>
          <a:p>
            <a:pPr algn="ctr"/>
            <a:endParaRPr lang="en-US" sz="1800" i="1" dirty="0">
              <a:solidFill>
                <a:schemeClr val="tx1"/>
              </a:solidFill>
            </a:endParaRPr>
          </a:p>
        </p:txBody>
      </p:sp>
      <p:sp>
        <p:nvSpPr>
          <p:cNvPr id="34" name="TextBox 33">
            <a:extLst>
              <a:ext uri="{FF2B5EF4-FFF2-40B4-BE49-F238E27FC236}">
                <a16:creationId xmlns:a16="http://schemas.microsoft.com/office/drawing/2014/main" id="{99CD88C6-1FC5-4B67-8E11-29A5032963BC}"/>
              </a:ext>
            </a:extLst>
          </p:cNvPr>
          <p:cNvSpPr txBox="1"/>
          <p:nvPr/>
        </p:nvSpPr>
        <p:spPr>
          <a:xfrm>
            <a:off x="307705" y="9333164"/>
            <a:ext cx="14582410" cy="92333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endParaRPr lang="en-AU" sz="1800" i="1" dirty="0"/>
          </a:p>
          <a:p>
            <a:pPr algn="ctr"/>
            <a:endParaRPr lang="en-AU" sz="1800" i="1" dirty="0"/>
          </a:p>
          <a:p>
            <a:pPr algn="ctr"/>
            <a:endParaRPr lang="en-AU" sz="1800" i="1" dirty="0"/>
          </a:p>
        </p:txBody>
      </p:sp>
      <p:pic>
        <p:nvPicPr>
          <p:cNvPr id="11" name="Picture 10">
            <a:extLst>
              <a:ext uri="{FF2B5EF4-FFF2-40B4-BE49-F238E27FC236}">
                <a16:creationId xmlns:a16="http://schemas.microsoft.com/office/drawing/2014/main" id="{D86BFCC5-C729-4AD3-AFC1-92D7CE3BC9C6}"/>
              </a:ext>
            </a:extLst>
          </p:cNvPr>
          <p:cNvPicPr/>
          <p:nvPr/>
        </p:nvPicPr>
        <p:blipFill>
          <a:blip r:embed="rId2"/>
          <a:stretch>
            <a:fillRect/>
          </a:stretch>
        </p:blipFill>
        <p:spPr>
          <a:xfrm>
            <a:off x="696660" y="9418578"/>
            <a:ext cx="502566" cy="351272"/>
          </a:xfrm>
          <a:prstGeom prst="rect">
            <a:avLst/>
          </a:prstGeom>
        </p:spPr>
      </p:pic>
      <p:sp>
        <p:nvSpPr>
          <p:cNvPr id="12" name="TextBox 11">
            <a:extLst>
              <a:ext uri="{FF2B5EF4-FFF2-40B4-BE49-F238E27FC236}">
                <a16:creationId xmlns:a16="http://schemas.microsoft.com/office/drawing/2014/main" id="{7BA109E3-B35C-4F21-8695-CC224C55DC3E}"/>
              </a:ext>
            </a:extLst>
          </p:cNvPr>
          <p:cNvSpPr txBox="1"/>
          <p:nvPr/>
        </p:nvSpPr>
        <p:spPr>
          <a:xfrm>
            <a:off x="381859" y="9741745"/>
            <a:ext cx="1249264" cy="584775"/>
          </a:xfrm>
          <a:prstGeom prst="rect">
            <a:avLst/>
          </a:prstGeom>
          <a:noFill/>
        </p:spPr>
        <p:txBody>
          <a:bodyPr wrap="square" rtlCol="0">
            <a:spAutoFit/>
          </a:bodyPr>
          <a:lstStyle/>
          <a:p>
            <a:pPr algn="ctr"/>
            <a:r>
              <a:rPr lang="en-US" sz="1600" b="1" dirty="0"/>
              <a:t>Designated Exit</a:t>
            </a:r>
            <a:endParaRPr lang="en-AU" sz="1600" b="1" dirty="0"/>
          </a:p>
        </p:txBody>
      </p:sp>
      <p:cxnSp>
        <p:nvCxnSpPr>
          <p:cNvPr id="13" name="Straight Arrow Connector 12">
            <a:extLst>
              <a:ext uri="{FF2B5EF4-FFF2-40B4-BE49-F238E27FC236}">
                <a16:creationId xmlns:a16="http://schemas.microsoft.com/office/drawing/2014/main" id="{CF261422-E0CE-400D-B471-E806FCB1EBCA}"/>
              </a:ext>
            </a:extLst>
          </p:cNvPr>
          <p:cNvCxnSpPr>
            <a:cxnSpLocks/>
          </p:cNvCxnSpPr>
          <p:nvPr/>
        </p:nvCxnSpPr>
        <p:spPr>
          <a:xfrm>
            <a:off x="2063393" y="9498132"/>
            <a:ext cx="468000"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sp>
        <p:nvSpPr>
          <p:cNvPr id="14" name="TextBox 13">
            <a:extLst>
              <a:ext uri="{FF2B5EF4-FFF2-40B4-BE49-F238E27FC236}">
                <a16:creationId xmlns:a16="http://schemas.microsoft.com/office/drawing/2014/main" id="{1D8962EF-6DAD-4309-92D3-DE492D09D7D0}"/>
              </a:ext>
            </a:extLst>
          </p:cNvPr>
          <p:cNvSpPr txBox="1"/>
          <p:nvPr/>
        </p:nvSpPr>
        <p:spPr>
          <a:xfrm>
            <a:off x="1767701" y="9764824"/>
            <a:ext cx="1129734" cy="584775"/>
          </a:xfrm>
          <a:prstGeom prst="rect">
            <a:avLst/>
          </a:prstGeom>
          <a:noFill/>
        </p:spPr>
        <p:txBody>
          <a:bodyPr wrap="square" rtlCol="0">
            <a:spAutoFit/>
          </a:bodyPr>
          <a:lstStyle/>
          <a:p>
            <a:pPr algn="ctr"/>
            <a:r>
              <a:rPr lang="en-US" sz="1600" b="1" dirty="0"/>
              <a:t>Evacuation Path</a:t>
            </a:r>
            <a:endParaRPr lang="en-AU" sz="1600" b="1" dirty="0"/>
          </a:p>
        </p:txBody>
      </p:sp>
      <p:pic>
        <p:nvPicPr>
          <p:cNvPr id="15" name="Picture 14">
            <a:extLst>
              <a:ext uri="{FF2B5EF4-FFF2-40B4-BE49-F238E27FC236}">
                <a16:creationId xmlns:a16="http://schemas.microsoft.com/office/drawing/2014/main" id="{037B3EFE-C8B5-4474-A3C1-4F030DF5300F}"/>
              </a:ext>
            </a:extLst>
          </p:cNvPr>
          <p:cNvPicPr/>
          <p:nvPr/>
        </p:nvPicPr>
        <p:blipFill>
          <a:blip r:embed="rId3"/>
          <a:stretch>
            <a:fillRect/>
          </a:stretch>
        </p:blipFill>
        <p:spPr>
          <a:xfrm>
            <a:off x="3465910" y="9418578"/>
            <a:ext cx="576000" cy="432000"/>
          </a:xfrm>
          <a:prstGeom prst="rect">
            <a:avLst/>
          </a:prstGeom>
        </p:spPr>
      </p:pic>
      <p:sp>
        <p:nvSpPr>
          <p:cNvPr id="2" name="TextBox 1">
            <a:extLst>
              <a:ext uri="{FF2B5EF4-FFF2-40B4-BE49-F238E27FC236}">
                <a16:creationId xmlns:a16="http://schemas.microsoft.com/office/drawing/2014/main" id="{33B06FE0-5BF2-43DC-B400-F2C09EAB2FA8}"/>
              </a:ext>
            </a:extLst>
          </p:cNvPr>
          <p:cNvSpPr txBox="1"/>
          <p:nvPr/>
        </p:nvSpPr>
        <p:spPr>
          <a:xfrm>
            <a:off x="5138595" y="8956018"/>
            <a:ext cx="6943348" cy="646331"/>
          </a:xfrm>
          <a:prstGeom prst="rect">
            <a:avLst/>
          </a:prstGeom>
          <a:noFill/>
        </p:spPr>
        <p:txBody>
          <a:bodyPr wrap="square" rtlCol="0">
            <a:spAutoFit/>
          </a:bodyPr>
          <a:lstStyle/>
          <a:p>
            <a:pPr algn="ctr"/>
            <a:r>
              <a:rPr lang="en-US" sz="1800" i="1" dirty="0"/>
              <a:t>Insert other </a:t>
            </a:r>
            <a:r>
              <a:rPr lang="en-US" sz="1800" b="1" i="1" dirty="0"/>
              <a:t>symbols </a:t>
            </a:r>
            <a:r>
              <a:rPr lang="en-US" sz="1800" i="1" dirty="0"/>
              <a:t>used in the diagram and their description below</a:t>
            </a:r>
          </a:p>
          <a:p>
            <a:pPr algn="ctr"/>
            <a:endParaRPr lang="en-US" sz="1800" i="1" dirty="0"/>
          </a:p>
        </p:txBody>
      </p:sp>
      <p:sp>
        <p:nvSpPr>
          <p:cNvPr id="18" name="TextBox 17">
            <a:extLst>
              <a:ext uri="{FF2B5EF4-FFF2-40B4-BE49-F238E27FC236}">
                <a16:creationId xmlns:a16="http://schemas.microsoft.com/office/drawing/2014/main" id="{9C09E28F-5EE4-4A8D-AEC3-8E22801B64DC}"/>
              </a:ext>
            </a:extLst>
          </p:cNvPr>
          <p:cNvSpPr txBox="1"/>
          <p:nvPr/>
        </p:nvSpPr>
        <p:spPr>
          <a:xfrm>
            <a:off x="2967124" y="9757133"/>
            <a:ext cx="1531308" cy="584775"/>
          </a:xfrm>
          <a:prstGeom prst="rect">
            <a:avLst/>
          </a:prstGeom>
          <a:noFill/>
        </p:spPr>
        <p:txBody>
          <a:bodyPr wrap="square" rtlCol="0">
            <a:spAutoFit/>
          </a:bodyPr>
          <a:lstStyle/>
          <a:p>
            <a:pPr algn="ctr"/>
            <a:r>
              <a:rPr lang="en-US" sz="1600" b="1" dirty="0"/>
              <a:t>Primary Assembly Point</a:t>
            </a:r>
            <a:endParaRPr lang="en-AU" sz="1600" b="1" dirty="0"/>
          </a:p>
        </p:txBody>
      </p:sp>
      <p:grpSp>
        <p:nvGrpSpPr>
          <p:cNvPr id="3" name="Group 2">
            <a:extLst>
              <a:ext uri="{FF2B5EF4-FFF2-40B4-BE49-F238E27FC236}">
                <a16:creationId xmlns:a16="http://schemas.microsoft.com/office/drawing/2014/main" id="{92A26B71-C2C9-49A4-A919-B1F08C39B73E}"/>
              </a:ext>
            </a:extLst>
          </p:cNvPr>
          <p:cNvGrpSpPr/>
          <p:nvPr/>
        </p:nvGrpSpPr>
        <p:grpSpPr>
          <a:xfrm>
            <a:off x="7373375" y="6471193"/>
            <a:ext cx="1417083" cy="366353"/>
            <a:chOff x="5809049" y="9498132"/>
            <a:chExt cx="1417083" cy="366353"/>
          </a:xfrm>
        </p:grpSpPr>
        <p:pic>
          <p:nvPicPr>
            <p:cNvPr id="19" name="Picture 18">
              <a:extLst>
                <a:ext uri="{FF2B5EF4-FFF2-40B4-BE49-F238E27FC236}">
                  <a16:creationId xmlns:a16="http://schemas.microsoft.com/office/drawing/2014/main" id="{B2D49233-1ED6-4FB6-BB6A-10A058482D39}"/>
                </a:ext>
              </a:extLst>
            </p:cNvPr>
            <p:cNvPicPr>
              <a:picLocks noChangeAspect="1"/>
            </p:cNvPicPr>
            <p:nvPr/>
          </p:nvPicPr>
          <p:blipFill>
            <a:blip r:embed="rId4"/>
            <a:stretch>
              <a:fillRect/>
            </a:stretch>
          </p:blipFill>
          <p:spPr>
            <a:xfrm rot="5400000">
              <a:off x="5947182" y="9359999"/>
              <a:ext cx="366353" cy="642620"/>
            </a:xfrm>
            <a:prstGeom prst="rect">
              <a:avLst/>
            </a:prstGeom>
          </p:spPr>
        </p:pic>
        <p:cxnSp>
          <p:nvCxnSpPr>
            <p:cNvPr id="20" name="Straight Connector 19">
              <a:extLst>
                <a:ext uri="{FF2B5EF4-FFF2-40B4-BE49-F238E27FC236}">
                  <a16:creationId xmlns:a16="http://schemas.microsoft.com/office/drawing/2014/main" id="{3AF76B1C-3A94-4686-9404-4893E2560E8A}"/>
                </a:ext>
              </a:extLst>
            </p:cNvPr>
            <p:cNvCxnSpPr>
              <a:cxnSpLocks/>
            </p:cNvCxnSpPr>
            <p:nvPr/>
          </p:nvCxnSpPr>
          <p:spPr>
            <a:xfrm flipH="1">
              <a:off x="6515612" y="9678887"/>
              <a:ext cx="525553" cy="0"/>
            </a:xfrm>
            <a:prstGeom prst="line">
              <a:avLst/>
            </a:prstGeom>
            <a:ln w="38100"/>
          </p:spPr>
          <p:style>
            <a:lnRef idx="3">
              <a:schemeClr val="accent4"/>
            </a:lnRef>
            <a:fillRef idx="0">
              <a:schemeClr val="accent4"/>
            </a:fillRef>
            <a:effectRef idx="2">
              <a:schemeClr val="accent4"/>
            </a:effectRef>
            <a:fontRef idx="minor">
              <a:schemeClr val="tx1"/>
            </a:fontRef>
          </p:style>
        </p:cxnSp>
        <p:sp>
          <p:nvSpPr>
            <p:cNvPr id="21" name="Oval 20">
              <a:extLst>
                <a:ext uri="{FF2B5EF4-FFF2-40B4-BE49-F238E27FC236}">
                  <a16:creationId xmlns:a16="http://schemas.microsoft.com/office/drawing/2014/main" id="{CD38504B-1530-4BF9-8A05-06A252B08543}"/>
                </a:ext>
              </a:extLst>
            </p:cNvPr>
            <p:cNvSpPr/>
            <p:nvPr/>
          </p:nvSpPr>
          <p:spPr>
            <a:xfrm>
              <a:off x="7105108" y="9611652"/>
              <a:ext cx="121024" cy="13447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AU" sz="1600"/>
            </a:p>
          </p:txBody>
        </p:sp>
      </p:grpSp>
      <p:sp>
        <p:nvSpPr>
          <p:cNvPr id="4" name="TextBox 3">
            <a:extLst>
              <a:ext uri="{FF2B5EF4-FFF2-40B4-BE49-F238E27FC236}">
                <a16:creationId xmlns:a16="http://schemas.microsoft.com/office/drawing/2014/main" id="{931D434B-D1F5-42AC-BBEF-4C6F0097AFC7}"/>
              </a:ext>
            </a:extLst>
          </p:cNvPr>
          <p:cNvSpPr txBox="1"/>
          <p:nvPr/>
        </p:nvSpPr>
        <p:spPr>
          <a:xfrm>
            <a:off x="5062027" y="6864166"/>
            <a:ext cx="5641832" cy="584775"/>
          </a:xfrm>
          <a:prstGeom prst="rect">
            <a:avLst/>
          </a:prstGeom>
          <a:noFill/>
        </p:spPr>
        <p:txBody>
          <a:bodyPr wrap="square" rtlCol="0">
            <a:spAutoFit/>
          </a:bodyPr>
          <a:lstStyle/>
          <a:p>
            <a:pPr algn="ctr"/>
            <a:r>
              <a:rPr lang="en-AU" sz="1600" i="1" dirty="0"/>
              <a:t>Don’t forget to locate the ‘Your are here’ symbol above to indicate the location of the person viewing the Diagram</a:t>
            </a:r>
          </a:p>
        </p:txBody>
      </p:sp>
      <p:sp>
        <p:nvSpPr>
          <p:cNvPr id="23" name="TextBox 22">
            <a:extLst>
              <a:ext uri="{FF2B5EF4-FFF2-40B4-BE49-F238E27FC236}">
                <a16:creationId xmlns:a16="http://schemas.microsoft.com/office/drawing/2014/main" id="{98DA36A2-80BD-01D6-7931-9697A59077E1}"/>
              </a:ext>
            </a:extLst>
          </p:cNvPr>
          <p:cNvSpPr txBox="1"/>
          <p:nvPr/>
        </p:nvSpPr>
        <p:spPr>
          <a:xfrm>
            <a:off x="11896794" y="10256494"/>
            <a:ext cx="2440881" cy="230832"/>
          </a:xfrm>
          <a:prstGeom prst="rect">
            <a:avLst/>
          </a:prstGeom>
          <a:noFill/>
        </p:spPr>
        <p:txBody>
          <a:bodyPr wrap="square">
            <a:spAutoFit/>
          </a:bodyPr>
          <a:lstStyle/>
          <a:p>
            <a:pPr algn="r">
              <a:tabLst>
                <a:tab pos="2865755" algn="ctr"/>
                <a:tab pos="5731510" algn="r"/>
              </a:tabLst>
            </a:pPr>
            <a:r>
              <a:rPr lang="en-AU" sz="900" cap="all" dirty="0">
                <a:solidFill>
                  <a:srgbClr val="5B9BD5"/>
                </a:solidFill>
                <a:latin typeface="Calibri" panose="020F0502020204030204" pitchFamily="34" charset="0"/>
                <a:ea typeface="Calibri" panose="020F0502020204030204" pitchFamily="34" charset="0"/>
                <a:cs typeface="Times New Roman" panose="02020603050405020304" pitchFamily="18" charset="0"/>
              </a:rPr>
              <a:t>Evacuation Diagram Template </a:t>
            </a:r>
            <a:r>
              <a:rPr lang="en-AU" sz="900" cap="all" dirty="0">
                <a:solidFill>
                  <a:srgbClr val="808080"/>
                </a:solidFill>
                <a:latin typeface="Calibri" panose="020F0502020204030204" pitchFamily="34" charset="0"/>
                <a:ea typeface="Calibri" panose="020F0502020204030204" pitchFamily="34" charset="0"/>
                <a:cs typeface="Times New Roman" panose="02020603050405020304" pitchFamily="18" charset="0"/>
              </a:rPr>
              <a:t>| July</a:t>
            </a:r>
            <a:r>
              <a:rPr lang="en-AU" sz="900" dirty="0">
                <a:solidFill>
                  <a:srgbClr val="808080"/>
                </a:solidFill>
                <a:latin typeface="Calibri" panose="020F0502020204030204" pitchFamily="34" charset="0"/>
                <a:ea typeface="Calibri" panose="020F0502020204030204" pitchFamily="34" charset="0"/>
                <a:cs typeface="Times New Roman" panose="02020603050405020304" pitchFamily="18" charset="0"/>
              </a:rPr>
              <a:t> 2022</a:t>
            </a:r>
            <a:endParaRPr lang="en-AU" sz="9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9600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60F4F5B-0139-4538-86AC-3A3F67BF453B}"/>
              </a:ext>
            </a:extLst>
          </p:cNvPr>
          <p:cNvPicPr/>
          <p:nvPr/>
        </p:nvPicPr>
        <p:blipFill>
          <a:blip r:embed="rId2"/>
          <a:stretch>
            <a:fillRect/>
          </a:stretch>
        </p:blipFill>
        <p:spPr>
          <a:xfrm>
            <a:off x="335689" y="7404100"/>
            <a:ext cx="290364" cy="279023"/>
          </a:xfrm>
          <a:prstGeom prst="rect">
            <a:avLst/>
          </a:prstGeom>
        </p:spPr>
      </p:pic>
      <p:sp>
        <p:nvSpPr>
          <p:cNvPr id="6" name="TextBox 5">
            <a:extLst>
              <a:ext uri="{FF2B5EF4-FFF2-40B4-BE49-F238E27FC236}">
                <a16:creationId xmlns:a16="http://schemas.microsoft.com/office/drawing/2014/main" id="{CADA574E-D06B-45AE-91DD-8DBBBB47DF0B}"/>
              </a:ext>
            </a:extLst>
          </p:cNvPr>
          <p:cNvSpPr txBox="1"/>
          <p:nvPr/>
        </p:nvSpPr>
        <p:spPr>
          <a:xfrm>
            <a:off x="825190" y="7350054"/>
            <a:ext cx="1725111" cy="338554"/>
          </a:xfrm>
          <a:prstGeom prst="rect">
            <a:avLst/>
          </a:prstGeom>
          <a:noFill/>
        </p:spPr>
        <p:txBody>
          <a:bodyPr wrap="square" rtlCol="0">
            <a:spAutoFit/>
          </a:bodyPr>
          <a:lstStyle/>
          <a:p>
            <a:pPr algn="ctr"/>
            <a:r>
              <a:rPr lang="en-US" sz="1600" b="1" dirty="0"/>
              <a:t>Fire Hose Reel</a:t>
            </a:r>
            <a:endParaRPr lang="en-AU" sz="1600" b="1" dirty="0"/>
          </a:p>
        </p:txBody>
      </p:sp>
      <p:pic>
        <p:nvPicPr>
          <p:cNvPr id="7" name="Picture 37">
            <a:extLst>
              <a:ext uri="{FF2B5EF4-FFF2-40B4-BE49-F238E27FC236}">
                <a16:creationId xmlns:a16="http://schemas.microsoft.com/office/drawing/2014/main" id="{CAC80281-EE3D-419A-98EF-556915CA2E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093" y="6696472"/>
            <a:ext cx="229027" cy="45205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7255721B-FFC0-48E5-B9C8-4875243DD8A2}"/>
              </a:ext>
            </a:extLst>
          </p:cNvPr>
          <p:cNvSpPr txBox="1"/>
          <p:nvPr/>
        </p:nvSpPr>
        <p:spPr>
          <a:xfrm>
            <a:off x="914125" y="6733512"/>
            <a:ext cx="1378709" cy="338554"/>
          </a:xfrm>
          <a:prstGeom prst="rect">
            <a:avLst/>
          </a:prstGeom>
          <a:noFill/>
        </p:spPr>
        <p:txBody>
          <a:bodyPr wrap="square" rtlCol="0">
            <a:spAutoFit/>
          </a:bodyPr>
          <a:lstStyle/>
          <a:p>
            <a:pPr algn="ctr"/>
            <a:r>
              <a:rPr lang="en-US" sz="1600" b="1" dirty="0"/>
              <a:t>Fire Blanket</a:t>
            </a:r>
            <a:endParaRPr lang="en-AU" sz="1600" b="1" dirty="0"/>
          </a:p>
        </p:txBody>
      </p:sp>
      <p:sp>
        <p:nvSpPr>
          <p:cNvPr id="10" name="TextBox 9">
            <a:extLst>
              <a:ext uri="{FF2B5EF4-FFF2-40B4-BE49-F238E27FC236}">
                <a16:creationId xmlns:a16="http://schemas.microsoft.com/office/drawing/2014/main" id="{45B00EAF-C33A-4441-8738-FC48C3D7EA48}"/>
              </a:ext>
            </a:extLst>
          </p:cNvPr>
          <p:cNvSpPr txBox="1"/>
          <p:nvPr/>
        </p:nvSpPr>
        <p:spPr>
          <a:xfrm>
            <a:off x="706291" y="7941016"/>
            <a:ext cx="2768889" cy="338554"/>
          </a:xfrm>
          <a:prstGeom prst="rect">
            <a:avLst/>
          </a:prstGeom>
          <a:noFill/>
        </p:spPr>
        <p:txBody>
          <a:bodyPr wrap="square" rtlCol="0">
            <a:spAutoFit/>
          </a:bodyPr>
          <a:lstStyle/>
          <a:p>
            <a:pPr algn="ctr"/>
            <a:r>
              <a:rPr lang="en-US" sz="1600" b="1" dirty="0"/>
              <a:t>Primary Assembly Area</a:t>
            </a:r>
            <a:endParaRPr lang="en-AU" sz="1600" b="1" dirty="0"/>
          </a:p>
        </p:txBody>
      </p:sp>
      <p:sp>
        <p:nvSpPr>
          <p:cNvPr id="11" name="TextBox 10">
            <a:extLst>
              <a:ext uri="{FF2B5EF4-FFF2-40B4-BE49-F238E27FC236}">
                <a16:creationId xmlns:a16="http://schemas.microsoft.com/office/drawing/2014/main" id="{7913D659-57BF-4E73-A43F-82EC8BAB5082}"/>
              </a:ext>
            </a:extLst>
          </p:cNvPr>
          <p:cNvSpPr txBox="1"/>
          <p:nvPr/>
        </p:nvSpPr>
        <p:spPr>
          <a:xfrm>
            <a:off x="978471" y="8636068"/>
            <a:ext cx="2432712" cy="338554"/>
          </a:xfrm>
          <a:prstGeom prst="rect">
            <a:avLst/>
          </a:prstGeom>
          <a:noFill/>
        </p:spPr>
        <p:txBody>
          <a:bodyPr wrap="square" rtlCol="0">
            <a:spAutoFit/>
          </a:bodyPr>
          <a:lstStyle/>
          <a:p>
            <a:pPr algn="ctr"/>
            <a:r>
              <a:rPr lang="en-US" sz="1600" b="1" dirty="0"/>
              <a:t>Secondary Assembly Area</a:t>
            </a:r>
            <a:endParaRPr lang="en-AU" sz="1600" b="1" dirty="0"/>
          </a:p>
        </p:txBody>
      </p:sp>
      <p:sp>
        <p:nvSpPr>
          <p:cNvPr id="12" name="TextBox 11">
            <a:extLst>
              <a:ext uri="{FF2B5EF4-FFF2-40B4-BE49-F238E27FC236}">
                <a16:creationId xmlns:a16="http://schemas.microsoft.com/office/drawing/2014/main" id="{66CEE696-7288-40F2-B915-80A4794B21D9}"/>
              </a:ext>
            </a:extLst>
          </p:cNvPr>
          <p:cNvSpPr txBox="1"/>
          <p:nvPr/>
        </p:nvSpPr>
        <p:spPr>
          <a:xfrm>
            <a:off x="4410090" y="6006333"/>
            <a:ext cx="2021905" cy="338554"/>
          </a:xfrm>
          <a:prstGeom prst="rect">
            <a:avLst/>
          </a:prstGeom>
          <a:noFill/>
        </p:spPr>
        <p:txBody>
          <a:bodyPr wrap="square" rtlCol="0">
            <a:spAutoFit/>
          </a:bodyPr>
          <a:lstStyle/>
          <a:p>
            <a:pPr algn="ctr"/>
            <a:r>
              <a:rPr lang="en-AU" sz="1600" b="1" dirty="0"/>
              <a:t>CO2 </a:t>
            </a:r>
            <a:r>
              <a:rPr lang="en-US" sz="1600" b="1" dirty="0"/>
              <a:t>Extinguisher</a:t>
            </a:r>
            <a:endParaRPr lang="en-AU" sz="1600" b="1" dirty="0"/>
          </a:p>
        </p:txBody>
      </p:sp>
      <p:pic>
        <p:nvPicPr>
          <p:cNvPr id="13" name="Picture 12">
            <a:extLst>
              <a:ext uri="{FF2B5EF4-FFF2-40B4-BE49-F238E27FC236}">
                <a16:creationId xmlns:a16="http://schemas.microsoft.com/office/drawing/2014/main" id="{A9C8BBC3-59ED-49AF-AFFD-750E9E5BAD7A}"/>
              </a:ext>
            </a:extLst>
          </p:cNvPr>
          <p:cNvPicPr/>
          <p:nvPr/>
        </p:nvPicPr>
        <p:blipFill>
          <a:blip r:embed="rId4"/>
          <a:stretch>
            <a:fillRect/>
          </a:stretch>
        </p:blipFill>
        <p:spPr>
          <a:xfrm>
            <a:off x="3957072" y="6556768"/>
            <a:ext cx="199444" cy="419519"/>
          </a:xfrm>
          <a:prstGeom prst="rect">
            <a:avLst/>
          </a:prstGeom>
        </p:spPr>
      </p:pic>
      <p:sp>
        <p:nvSpPr>
          <p:cNvPr id="14" name="TextBox 13">
            <a:extLst>
              <a:ext uri="{FF2B5EF4-FFF2-40B4-BE49-F238E27FC236}">
                <a16:creationId xmlns:a16="http://schemas.microsoft.com/office/drawing/2014/main" id="{63E8211E-ABD7-441B-95B7-92DCE403CF67}"/>
              </a:ext>
            </a:extLst>
          </p:cNvPr>
          <p:cNvSpPr txBox="1"/>
          <p:nvPr/>
        </p:nvSpPr>
        <p:spPr>
          <a:xfrm>
            <a:off x="4318290" y="7180777"/>
            <a:ext cx="2455594" cy="338554"/>
          </a:xfrm>
          <a:prstGeom prst="rect">
            <a:avLst/>
          </a:prstGeom>
          <a:noFill/>
        </p:spPr>
        <p:txBody>
          <a:bodyPr wrap="square" rtlCol="0">
            <a:spAutoFit/>
          </a:bodyPr>
          <a:lstStyle/>
          <a:p>
            <a:pPr algn="ctr"/>
            <a:r>
              <a:rPr lang="en-US" sz="1600" b="1" dirty="0"/>
              <a:t>Powder Extinguisher</a:t>
            </a:r>
            <a:endParaRPr lang="en-AU" sz="1600" b="1" dirty="0"/>
          </a:p>
        </p:txBody>
      </p:sp>
      <p:sp>
        <p:nvSpPr>
          <p:cNvPr id="18" name="TextBox 17">
            <a:extLst>
              <a:ext uri="{FF2B5EF4-FFF2-40B4-BE49-F238E27FC236}">
                <a16:creationId xmlns:a16="http://schemas.microsoft.com/office/drawing/2014/main" id="{ABDD2F5B-333A-4FF0-A03C-C693BBB9D9DD}"/>
              </a:ext>
            </a:extLst>
          </p:cNvPr>
          <p:cNvSpPr txBox="1"/>
          <p:nvPr/>
        </p:nvSpPr>
        <p:spPr>
          <a:xfrm>
            <a:off x="10293739" y="4754044"/>
            <a:ext cx="1284383" cy="338554"/>
          </a:xfrm>
          <a:prstGeom prst="rect">
            <a:avLst/>
          </a:prstGeom>
          <a:noFill/>
        </p:spPr>
        <p:txBody>
          <a:bodyPr wrap="square" rtlCol="0">
            <a:spAutoFit/>
          </a:bodyPr>
          <a:lstStyle/>
          <a:p>
            <a:pPr algn="ctr"/>
            <a:r>
              <a:rPr lang="en-US" sz="1600" b="1" dirty="0"/>
              <a:t>First Aid Kit</a:t>
            </a:r>
            <a:endParaRPr lang="en-AU" sz="1600" b="1" dirty="0"/>
          </a:p>
        </p:txBody>
      </p:sp>
      <p:pic>
        <p:nvPicPr>
          <p:cNvPr id="21" name="Picture 20">
            <a:extLst>
              <a:ext uri="{FF2B5EF4-FFF2-40B4-BE49-F238E27FC236}">
                <a16:creationId xmlns:a16="http://schemas.microsoft.com/office/drawing/2014/main" id="{481F5FC9-9092-4706-8CF9-C08FFEA92724}"/>
              </a:ext>
            </a:extLst>
          </p:cNvPr>
          <p:cNvPicPr/>
          <p:nvPr/>
        </p:nvPicPr>
        <p:blipFill>
          <a:blip r:embed="rId5"/>
          <a:stretch>
            <a:fillRect/>
          </a:stretch>
        </p:blipFill>
        <p:spPr>
          <a:xfrm>
            <a:off x="9882375" y="8573208"/>
            <a:ext cx="251879" cy="269240"/>
          </a:xfrm>
          <a:prstGeom prst="rect">
            <a:avLst/>
          </a:prstGeom>
        </p:spPr>
      </p:pic>
      <p:sp>
        <p:nvSpPr>
          <p:cNvPr id="22" name="TextBox 21">
            <a:extLst>
              <a:ext uri="{FF2B5EF4-FFF2-40B4-BE49-F238E27FC236}">
                <a16:creationId xmlns:a16="http://schemas.microsoft.com/office/drawing/2014/main" id="{53F04D06-6AC7-41E0-8918-BCAB0E84C202}"/>
              </a:ext>
            </a:extLst>
          </p:cNvPr>
          <p:cNvSpPr txBox="1"/>
          <p:nvPr/>
        </p:nvSpPr>
        <p:spPr>
          <a:xfrm>
            <a:off x="10328390" y="8549117"/>
            <a:ext cx="1092204" cy="338554"/>
          </a:xfrm>
          <a:prstGeom prst="rect">
            <a:avLst/>
          </a:prstGeom>
          <a:noFill/>
        </p:spPr>
        <p:txBody>
          <a:bodyPr wrap="square" rtlCol="0">
            <a:spAutoFit/>
          </a:bodyPr>
          <a:lstStyle/>
          <a:p>
            <a:pPr algn="ctr"/>
            <a:r>
              <a:rPr lang="en-US" sz="1600" b="1" dirty="0"/>
              <a:t>Spill Kit</a:t>
            </a:r>
            <a:endParaRPr lang="en-AU" sz="1600" b="1" dirty="0"/>
          </a:p>
        </p:txBody>
      </p:sp>
      <p:sp>
        <p:nvSpPr>
          <p:cNvPr id="23" name="TextBox 22">
            <a:extLst>
              <a:ext uri="{FF2B5EF4-FFF2-40B4-BE49-F238E27FC236}">
                <a16:creationId xmlns:a16="http://schemas.microsoft.com/office/drawing/2014/main" id="{B9366548-DEE1-4DAB-AB2D-7E2A2AD33D38}"/>
              </a:ext>
            </a:extLst>
          </p:cNvPr>
          <p:cNvSpPr txBox="1"/>
          <p:nvPr/>
        </p:nvSpPr>
        <p:spPr>
          <a:xfrm>
            <a:off x="4202939" y="4832040"/>
            <a:ext cx="2320897" cy="338554"/>
          </a:xfrm>
          <a:prstGeom prst="rect">
            <a:avLst/>
          </a:prstGeom>
          <a:noFill/>
        </p:spPr>
        <p:txBody>
          <a:bodyPr wrap="square" rtlCol="0">
            <a:spAutoFit/>
          </a:bodyPr>
          <a:lstStyle/>
          <a:p>
            <a:pPr algn="ctr"/>
            <a:r>
              <a:rPr lang="en-AU" sz="1600" b="1" dirty="0"/>
              <a:t>Shelter-In-Place</a:t>
            </a:r>
          </a:p>
        </p:txBody>
      </p:sp>
      <p:sp>
        <p:nvSpPr>
          <p:cNvPr id="24" name="TextBox 23">
            <a:extLst>
              <a:ext uri="{FF2B5EF4-FFF2-40B4-BE49-F238E27FC236}">
                <a16:creationId xmlns:a16="http://schemas.microsoft.com/office/drawing/2014/main" id="{F5328AB3-BF7D-46F4-8073-B105BD333B9B}"/>
              </a:ext>
            </a:extLst>
          </p:cNvPr>
          <p:cNvSpPr txBox="1"/>
          <p:nvPr/>
        </p:nvSpPr>
        <p:spPr>
          <a:xfrm>
            <a:off x="10017669" y="4372481"/>
            <a:ext cx="1922090" cy="338554"/>
          </a:xfrm>
          <a:prstGeom prst="rect">
            <a:avLst/>
          </a:prstGeom>
          <a:noFill/>
        </p:spPr>
        <p:txBody>
          <a:bodyPr wrap="square" rtlCol="0">
            <a:spAutoFit/>
          </a:bodyPr>
          <a:lstStyle/>
          <a:p>
            <a:pPr algn="ctr"/>
            <a:r>
              <a:rPr lang="en-US" sz="1600" b="1" dirty="0"/>
              <a:t>Fire Hydrant</a:t>
            </a:r>
            <a:endParaRPr lang="en-AU" sz="1600" b="1" dirty="0"/>
          </a:p>
        </p:txBody>
      </p:sp>
      <p:sp>
        <p:nvSpPr>
          <p:cNvPr id="25" name="TextBox 24">
            <a:extLst>
              <a:ext uri="{FF2B5EF4-FFF2-40B4-BE49-F238E27FC236}">
                <a16:creationId xmlns:a16="http://schemas.microsoft.com/office/drawing/2014/main" id="{1DD57F34-9F48-40D1-B0EB-482915797812}"/>
              </a:ext>
            </a:extLst>
          </p:cNvPr>
          <p:cNvSpPr txBox="1"/>
          <p:nvPr/>
        </p:nvSpPr>
        <p:spPr>
          <a:xfrm>
            <a:off x="4422063" y="4361252"/>
            <a:ext cx="2238974" cy="338554"/>
          </a:xfrm>
          <a:prstGeom prst="rect">
            <a:avLst/>
          </a:prstGeom>
          <a:noFill/>
        </p:spPr>
        <p:txBody>
          <a:bodyPr wrap="square" rtlCol="0">
            <a:spAutoFit/>
          </a:bodyPr>
          <a:lstStyle/>
          <a:p>
            <a:pPr algn="ctr"/>
            <a:r>
              <a:rPr lang="en-US" sz="1600" b="1" dirty="0"/>
              <a:t>Fire Indicator Panel</a:t>
            </a:r>
            <a:endParaRPr lang="en-AU" sz="1600" b="1" dirty="0"/>
          </a:p>
        </p:txBody>
      </p:sp>
      <p:sp>
        <p:nvSpPr>
          <p:cNvPr id="26" name="TextBox 25">
            <a:extLst>
              <a:ext uri="{FF2B5EF4-FFF2-40B4-BE49-F238E27FC236}">
                <a16:creationId xmlns:a16="http://schemas.microsoft.com/office/drawing/2014/main" id="{AC9B47D8-386F-4E11-882E-67BC0B3580B0}"/>
              </a:ext>
            </a:extLst>
          </p:cNvPr>
          <p:cNvSpPr txBox="1"/>
          <p:nvPr/>
        </p:nvSpPr>
        <p:spPr>
          <a:xfrm>
            <a:off x="10286187" y="6140470"/>
            <a:ext cx="3058840" cy="338554"/>
          </a:xfrm>
          <a:prstGeom prst="rect">
            <a:avLst/>
          </a:prstGeom>
          <a:noFill/>
        </p:spPr>
        <p:txBody>
          <a:bodyPr wrap="square" rtlCol="0">
            <a:spAutoFit/>
          </a:bodyPr>
          <a:lstStyle/>
          <a:p>
            <a:pPr algn="ctr"/>
            <a:r>
              <a:rPr lang="en-US" sz="1600" b="1" dirty="0"/>
              <a:t>Automated External Defibrillator</a:t>
            </a:r>
            <a:endParaRPr lang="en-AU" sz="1600" b="1" dirty="0"/>
          </a:p>
        </p:txBody>
      </p:sp>
      <p:sp>
        <p:nvSpPr>
          <p:cNvPr id="27" name="TextBox 26">
            <a:extLst>
              <a:ext uri="{FF2B5EF4-FFF2-40B4-BE49-F238E27FC236}">
                <a16:creationId xmlns:a16="http://schemas.microsoft.com/office/drawing/2014/main" id="{3FB1B726-ADEE-486B-9019-B7073B17A32B}"/>
              </a:ext>
            </a:extLst>
          </p:cNvPr>
          <p:cNvSpPr txBox="1"/>
          <p:nvPr/>
        </p:nvSpPr>
        <p:spPr>
          <a:xfrm>
            <a:off x="10054281" y="8091340"/>
            <a:ext cx="3549567" cy="338554"/>
          </a:xfrm>
          <a:prstGeom prst="rect">
            <a:avLst/>
          </a:prstGeom>
          <a:noFill/>
        </p:spPr>
        <p:txBody>
          <a:bodyPr wrap="square" rtlCol="0">
            <a:spAutoFit/>
          </a:bodyPr>
          <a:lstStyle/>
          <a:p>
            <a:pPr algn="ctr"/>
            <a:r>
              <a:rPr lang="en-US" sz="1600" b="1" dirty="0"/>
              <a:t>Fire Main Water Isolation Point</a:t>
            </a:r>
            <a:endParaRPr lang="en-AU" sz="1600" b="1" dirty="0"/>
          </a:p>
        </p:txBody>
      </p:sp>
      <p:sp>
        <p:nvSpPr>
          <p:cNvPr id="28" name="TextBox 27">
            <a:extLst>
              <a:ext uri="{FF2B5EF4-FFF2-40B4-BE49-F238E27FC236}">
                <a16:creationId xmlns:a16="http://schemas.microsoft.com/office/drawing/2014/main" id="{FFD873D2-E85B-42BC-B505-318B9D6E5605}"/>
              </a:ext>
            </a:extLst>
          </p:cNvPr>
          <p:cNvSpPr txBox="1"/>
          <p:nvPr/>
        </p:nvSpPr>
        <p:spPr>
          <a:xfrm>
            <a:off x="10175009" y="7474852"/>
            <a:ext cx="3120939" cy="338554"/>
          </a:xfrm>
          <a:prstGeom prst="rect">
            <a:avLst/>
          </a:prstGeom>
          <a:noFill/>
        </p:spPr>
        <p:txBody>
          <a:bodyPr wrap="square" rtlCol="0">
            <a:spAutoFit/>
          </a:bodyPr>
          <a:lstStyle/>
          <a:p>
            <a:pPr algn="ctr"/>
            <a:r>
              <a:rPr lang="en-US" sz="1600" b="1" dirty="0"/>
              <a:t>Specialized Evacuation Device</a:t>
            </a:r>
            <a:endParaRPr lang="en-AU" sz="1600" b="1" dirty="0"/>
          </a:p>
        </p:txBody>
      </p:sp>
      <p:pic>
        <p:nvPicPr>
          <p:cNvPr id="31" name="Picture 30">
            <a:extLst>
              <a:ext uri="{FF2B5EF4-FFF2-40B4-BE49-F238E27FC236}">
                <a16:creationId xmlns:a16="http://schemas.microsoft.com/office/drawing/2014/main" id="{70E961A1-A607-4905-B5E8-128C551D06A2}"/>
              </a:ext>
            </a:extLst>
          </p:cNvPr>
          <p:cNvPicPr/>
          <p:nvPr/>
        </p:nvPicPr>
        <p:blipFill>
          <a:blip r:embed="rId6"/>
          <a:stretch>
            <a:fillRect/>
          </a:stretch>
        </p:blipFill>
        <p:spPr>
          <a:xfrm>
            <a:off x="353276" y="8758513"/>
            <a:ext cx="540000" cy="360000"/>
          </a:xfrm>
          <a:prstGeom prst="rect">
            <a:avLst/>
          </a:prstGeom>
        </p:spPr>
      </p:pic>
      <p:pic>
        <p:nvPicPr>
          <p:cNvPr id="34" name="Picture 33">
            <a:extLst>
              <a:ext uri="{FF2B5EF4-FFF2-40B4-BE49-F238E27FC236}">
                <a16:creationId xmlns:a16="http://schemas.microsoft.com/office/drawing/2014/main" id="{37DB57D8-C17F-4E45-BFD8-95BC50CF5086}"/>
              </a:ext>
            </a:extLst>
          </p:cNvPr>
          <p:cNvPicPr/>
          <p:nvPr/>
        </p:nvPicPr>
        <p:blipFill>
          <a:blip r:embed="rId7"/>
          <a:stretch>
            <a:fillRect/>
          </a:stretch>
        </p:blipFill>
        <p:spPr>
          <a:xfrm>
            <a:off x="3937498" y="6001094"/>
            <a:ext cx="232133" cy="382701"/>
          </a:xfrm>
          <a:prstGeom prst="rect">
            <a:avLst/>
          </a:prstGeom>
        </p:spPr>
      </p:pic>
      <p:sp>
        <p:nvSpPr>
          <p:cNvPr id="36" name="TextBox 35">
            <a:extLst>
              <a:ext uri="{FF2B5EF4-FFF2-40B4-BE49-F238E27FC236}">
                <a16:creationId xmlns:a16="http://schemas.microsoft.com/office/drawing/2014/main" id="{2C8E6869-F6FC-4BA2-BEFD-E43A8A0E2A0C}"/>
              </a:ext>
            </a:extLst>
          </p:cNvPr>
          <p:cNvSpPr txBox="1"/>
          <p:nvPr/>
        </p:nvSpPr>
        <p:spPr>
          <a:xfrm>
            <a:off x="4492230" y="6561088"/>
            <a:ext cx="1961636" cy="338554"/>
          </a:xfrm>
          <a:prstGeom prst="rect">
            <a:avLst/>
          </a:prstGeom>
          <a:noFill/>
        </p:spPr>
        <p:txBody>
          <a:bodyPr wrap="square" rtlCol="0">
            <a:spAutoFit/>
          </a:bodyPr>
          <a:lstStyle/>
          <a:p>
            <a:pPr algn="ctr"/>
            <a:r>
              <a:rPr lang="en-US" sz="1600" b="1" dirty="0"/>
              <a:t>Water Extinguisher</a:t>
            </a:r>
            <a:endParaRPr lang="en-AU" sz="1600" b="1" dirty="0"/>
          </a:p>
        </p:txBody>
      </p:sp>
      <p:pic>
        <p:nvPicPr>
          <p:cNvPr id="37" name="Picture 36">
            <a:extLst>
              <a:ext uri="{FF2B5EF4-FFF2-40B4-BE49-F238E27FC236}">
                <a16:creationId xmlns:a16="http://schemas.microsoft.com/office/drawing/2014/main" id="{70EF06DB-ADC4-4979-8EF1-36623F9E229F}"/>
              </a:ext>
            </a:extLst>
          </p:cNvPr>
          <p:cNvPicPr/>
          <p:nvPr/>
        </p:nvPicPr>
        <p:blipFill>
          <a:blip r:embed="rId8"/>
          <a:stretch>
            <a:fillRect/>
          </a:stretch>
        </p:blipFill>
        <p:spPr>
          <a:xfrm>
            <a:off x="3927489" y="7131327"/>
            <a:ext cx="229027" cy="431419"/>
          </a:xfrm>
          <a:prstGeom prst="rect">
            <a:avLst/>
          </a:prstGeom>
        </p:spPr>
      </p:pic>
      <p:pic>
        <p:nvPicPr>
          <p:cNvPr id="41" name="Picture 40">
            <a:extLst>
              <a:ext uri="{FF2B5EF4-FFF2-40B4-BE49-F238E27FC236}">
                <a16:creationId xmlns:a16="http://schemas.microsoft.com/office/drawing/2014/main" id="{F0A3CA1C-8D62-4447-8422-31764B2F228E}"/>
              </a:ext>
            </a:extLst>
          </p:cNvPr>
          <p:cNvPicPr/>
          <p:nvPr/>
        </p:nvPicPr>
        <p:blipFill>
          <a:blip r:embed="rId9"/>
          <a:stretch>
            <a:fillRect/>
          </a:stretch>
        </p:blipFill>
        <p:spPr>
          <a:xfrm>
            <a:off x="9708000" y="4780197"/>
            <a:ext cx="346281" cy="299252"/>
          </a:xfrm>
          <a:prstGeom prst="rect">
            <a:avLst/>
          </a:prstGeom>
        </p:spPr>
      </p:pic>
      <p:pic>
        <p:nvPicPr>
          <p:cNvPr id="42" name="Picture 41">
            <a:extLst>
              <a:ext uri="{FF2B5EF4-FFF2-40B4-BE49-F238E27FC236}">
                <a16:creationId xmlns:a16="http://schemas.microsoft.com/office/drawing/2014/main" id="{D85BAC60-1F60-4C77-8CAD-402A9D59C2D2}"/>
              </a:ext>
            </a:extLst>
          </p:cNvPr>
          <p:cNvPicPr/>
          <p:nvPr/>
        </p:nvPicPr>
        <p:blipFill>
          <a:blip r:embed="rId10"/>
          <a:stretch>
            <a:fillRect/>
          </a:stretch>
        </p:blipFill>
        <p:spPr>
          <a:xfrm rot="5400000">
            <a:off x="9680074" y="4259673"/>
            <a:ext cx="417661" cy="480245"/>
          </a:xfrm>
          <a:prstGeom prst="rect">
            <a:avLst/>
          </a:prstGeom>
        </p:spPr>
      </p:pic>
      <p:pic>
        <p:nvPicPr>
          <p:cNvPr id="44" name="Picture 43">
            <a:extLst>
              <a:ext uri="{FF2B5EF4-FFF2-40B4-BE49-F238E27FC236}">
                <a16:creationId xmlns:a16="http://schemas.microsoft.com/office/drawing/2014/main" id="{DAC7728A-B151-43E7-BF70-2E928A87A126}"/>
              </a:ext>
            </a:extLst>
          </p:cNvPr>
          <p:cNvPicPr/>
          <p:nvPr/>
        </p:nvPicPr>
        <p:blipFill>
          <a:blip r:embed="rId11"/>
          <a:stretch>
            <a:fillRect/>
          </a:stretch>
        </p:blipFill>
        <p:spPr>
          <a:xfrm>
            <a:off x="3948472" y="4907524"/>
            <a:ext cx="346282" cy="299252"/>
          </a:xfrm>
          <a:prstGeom prst="rect">
            <a:avLst/>
          </a:prstGeom>
        </p:spPr>
      </p:pic>
      <p:sp>
        <p:nvSpPr>
          <p:cNvPr id="46" name="Rectangle 45">
            <a:extLst>
              <a:ext uri="{FF2B5EF4-FFF2-40B4-BE49-F238E27FC236}">
                <a16:creationId xmlns:a16="http://schemas.microsoft.com/office/drawing/2014/main" id="{583C7498-668B-49FD-A462-3BE2161775D0}"/>
              </a:ext>
            </a:extLst>
          </p:cNvPr>
          <p:cNvSpPr/>
          <p:nvPr/>
        </p:nvSpPr>
        <p:spPr>
          <a:xfrm>
            <a:off x="9821483" y="8052039"/>
            <a:ext cx="286385" cy="280670"/>
          </a:xfrm>
          <a:prstGeom prst="rect">
            <a:avLst/>
          </a:prstGeom>
          <a:solidFill>
            <a:schemeClr val="accent5">
              <a:lumMod val="20000"/>
              <a:lumOff val="80000"/>
            </a:schemeClr>
          </a:solidFill>
          <a:ln w="9525" cmpd="sng">
            <a:solidFill>
              <a:srgbClr val="0000FF"/>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lnSpc>
                <a:spcPct val="107000"/>
              </a:lnSpc>
              <a:spcAft>
                <a:spcPts val="800"/>
              </a:spcAft>
            </a:pPr>
            <a:r>
              <a:rPr lang="en-US" sz="900" b="1" kern="1200" dirty="0">
                <a:solidFill>
                  <a:srgbClr val="0000FF"/>
                </a:solidFill>
                <a:effectLst/>
                <a:ea typeface="Calibri" panose="020F0502020204030204" pitchFamily="34" charset="0"/>
                <a:cs typeface="Times New Roman" panose="02020603050405020304" pitchFamily="18" charset="0"/>
              </a:rPr>
              <a:t>FW</a:t>
            </a:r>
            <a:endParaRPr lang="en-AU" sz="900" dirty="0">
              <a:effectLst/>
              <a:ea typeface="Calibri" panose="020F0502020204030204" pitchFamily="34" charset="0"/>
              <a:cs typeface="Times New Roman" panose="02020603050405020304" pitchFamily="18" charset="0"/>
            </a:endParaRPr>
          </a:p>
        </p:txBody>
      </p:sp>
      <p:pic>
        <p:nvPicPr>
          <p:cNvPr id="48" name="Picture 47">
            <a:extLst>
              <a:ext uri="{FF2B5EF4-FFF2-40B4-BE49-F238E27FC236}">
                <a16:creationId xmlns:a16="http://schemas.microsoft.com/office/drawing/2014/main" id="{61E81AA7-4AC1-4514-AC0D-7494FFFAA7B8}"/>
              </a:ext>
            </a:extLst>
          </p:cNvPr>
          <p:cNvPicPr>
            <a:picLocks noChangeAspect="1"/>
          </p:cNvPicPr>
          <p:nvPr/>
        </p:nvPicPr>
        <p:blipFill>
          <a:blip r:embed="rId12"/>
          <a:stretch>
            <a:fillRect/>
          </a:stretch>
        </p:blipFill>
        <p:spPr>
          <a:xfrm rot="5400000">
            <a:off x="3822634" y="7750961"/>
            <a:ext cx="458397" cy="270015"/>
          </a:xfrm>
          <a:prstGeom prst="rect">
            <a:avLst/>
          </a:prstGeom>
        </p:spPr>
      </p:pic>
      <p:sp>
        <p:nvSpPr>
          <p:cNvPr id="49" name="TextBox 48">
            <a:extLst>
              <a:ext uri="{FF2B5EF4-FFF2-40B4-BE49-F238E27FC236}">
                <a16:creationId xmlns:a16="http://schemas.microsoft.com/office/drawing/2014/main" id="{22792A60-5BE6-43A9-8FBD-B584AF190CFF}"/>
              </a:ext>
            </a:extLst>
          </p:cNvPr>
          <p:cNvSpPr txBox="1"/>
          <p:nvPr/>
        </p:nvSpPr>
        <p:spPr>
          <a:xfrm>
            <a:off x="4466368" y="7683123"/>
            <a:ext cx="2013359" cy="338554"/>
          </a:xfrm>
          <a:prstGeom prst="rect">
            <a:avLst/>
          </a:prstGeom>
          <a:noFill/>
        </p:spPr>
        <p:txBody>
          <a:bodyPr wrap="square" rtlCol="0">
            <a:spAutoFit/>
          </a:bodyPr>
          <a:lstStyle/>
          <a:p>
            <a:pPr algn="ctr"/>
            <a:r>
              <a:rPr lang="en-US" sz="1600" b="1" dirty="0"/>
              <a:t>Foam Extinguisher</a:t>
            </a:r>
            <a:endParaRPr lang="en-AU" sz="1600" b="1" dirty="0"/>
          </a:p>
        </p:txBody>
      </p:sp>
      <p:pic>
        <p:nvPicPr>
          <p:cNvPr id="50" name="Picture 49">
            <a:extLst>
              <a:ext uri="{FF2B5EF4-FFF2-40B4-BE49-F238E27FC236}">
                <a16:creationId xmlns:a16="http://schemas.microsoft.com/office/drawing/2014/main" id="{76BDFB0A-F49A-4C06-ABF5-745D880E9A4D}"/>
              </a:ext>
            </a:extLst>
          </p:cNvPr>
          <p:cNvPicPr>
            <a:picLocks noChangeAspect="1"/>
          </p:cNvPicPr>
          <p:nvPr/>
        </p:nvPicPr>
        <p:blipFill>
          <a:blip r:embed="rId13"/>
          <a:stretch>
            <a:fillRect/>
          </a:stretch>
        </p:blipFill>
        <p:spPr>
          <a:xfrm rot="5400000">
            <a:off x="3817173" y="8332362"/>
            <a:ext cx="458398" cy="259095"/>
          </a:xfrm>
          <a:prstGeom prst="rect">
            <a:avLst/>
          </a:prstGeom>
        </p:spPr>
      </p:pic>
      <p:sp>
        <p:nvSpPr>
          <p:cNvPr id="51" name="TextBox 50">
            <a:extLst>
              <a:ext uri="{FF2B5EF4-FFF2-40B4-BE49-F238E27FC236}">
                <a16:creationId xmlns:a16="http://schemas.microsoft.com/office/drawing/2014/main" id="{1381A119-4440-4252-AC27-8C68D6CD7495}"/>
              </a:ext>
            </a:extLst>
          </p:cNvPr>
          <p:cNvSpPr txBox="1"/>
          <p:nvPr/>
        </p:nvSpPr>
        <p:spPr>
          <a:xfrm>
            <a:off x="4326401" y="8239443"/>
            <a:ext cx="3014714" cy="338554"/>
          </a:xfrm>
          <a:prstGeom prst="rect">
            <a:avLst/>
          </a:prstGeom>
          <a:noFill/>
        </p:spPr>
        <p:txBody>
          <a:bodyPr wrap="square" rtlCol="0">
            <a:spAutoFit/>
          </a:bodyPr>
          <a:lstStyle/>
          <a:p>
            <a:pPr algn="ctr"/>
            <a:r>
              <a:rPr lang="en-US" sz="1600" b="1" dirty="0"/>
              <a:t>Wet Chemical Extinguisher</a:t>
            </a:r>
            <a:endParaRPr lang="en-AU" sz="1600" b="1" dirty="0"/>
          </a:p>
        </p:txBody>
      </p:sp>
      <p:pic>
        <p:nvPicPr>
          <p:cNvPr id="52" name="Picture 51">
            <a:extLst>
              <a:ext uri="{FF2B5EF4-FFF2-40B4-BE49-F238E27FC236}">
                <a16:creationId xmlns:a16="http://schemas.microsoft.com/office/drawing/2014/main" id="{4011C10B-04BA-402D-8F72-7F49727C1CFC}"/>
              </a:ext>
            </a:extLst>
          </p:cNvPr>
          <p:cNvPicPr>
            <a:picLocks noChangeAspect="1"/>
          </p:cNvPicPr>
          <p:nvPr/>
        </p:nvPicPr>
        <p:blipFill>
          <a:blip r:embed="rId14"/>
          <a:stretch>
            <a:fillRect/>
          </a:stretch>
        </p:blipFill>
        <p:spPr>
          <a:xfrm rot="5400000">
            <a:off x="3778795" y="9007884"/>
            <a:ext cx="493927" cy="246964"/>
          </a:xfrm>
          <a:prstGeom prst="rect">
            <a:avLst/>
          </a:prstGeom>
        </p:spPr>
      </p:pic>
      <p:sp>
        <p:nvSpPr>
          <p:cNvPr id="53" name="TextBox 52">
            <a:extLst>
              <a:ext uri="{FF2B5EF4-FFF2-40B4-BE49-F238E27FC236}">
                <a16:creationId xmlns:a16="http://schemas.microsoft.com/office/drawing/2014/main" id="{FD43077D-83E8-43C9-8702-9C23924950F2}"/>
              </a:ext>
            </a:extLst>
          </p:cNvPr>
          <p:cNvSpPr txBox="1"/>
          <p:nvPr/>
        </p:nvSpPr>
        <p:spPr>
          <a:xfrm>
            <a:off x="4348128" y="8910890"/>
            <a:ext cx="3235862" cy="338554"/>
          </a:xfrm>
          <a:prstGeom prst="rect">
            <a:avLst/>
          </a:prstGeom>
          <a:noFill/>
        </p:spPr>
        <p:txBody>
          <a:bodyPr wrap="square" rtlCol="0">
            <a:spAutoFit/>
          </a:bodyPr>
          <a:lstStyle/>
          <a:p>
            <a:pPr algn="ctr"/>
            <a:r>
              <a:rPr lang="en-US" sz="1600" b="1" dirty="0"/>
              <a:t>Vaporizing Liquid Extinguisher</a:t>
            </a:r>
            <a:endParaRPr lang="en-AU" sz="1600" b="1" dirty="0"/>
          </a:p>
        </p:txBody>
      </p:sp>
      <p:pic>
        <p:nvPicPr>
          <p:cNvPr id="54" name="Picture 53">
            <a:extLst>
              <a:ext uri="{FF2B5EF4-FFF2-40B4-BE49-F238E27FC236}">
                <a16:creationId xmlns:a16="http://schemas.microsoft.com/office/drawing/2014/main" id="{D4436377-61CF-4029-8EA7-46AFACC57EAA}"/>
              </a:ext>
            </a:extLst>
          </p:cNvPr>
          <p:cNvPicPr>
            <a:picLocks noChangeAspect="1"/>
          </p:cNvPicPr>
          <p:nvPr/>
        </p:nvPicPr>
        <p:blipFill>
          <a:blip r:embed="rId15"/>
          <a:stretch>
            <a:fillRect/>
          </a:stretch>
        </p:blipFill>
        <p:spPr>
          <a:xfrm>
            <a:off x="3948472" y="5362738"/>
            <a:ext cx="399656" cy="373449"/>
          </a:xfrm>
          <a:prstGeom prst="rect">
            <a:avLst/>
          </a:prstGeom>
        </p:spPr>
      </p:pic>
      <p:sp>
        <p:nvSpPr>
          <p:cNvPr id="55" name="TextBox 54">
            <a:extLst>
              <a:ext uri="{FF2B5EF4-FFF2-40B4-BE49-F238E27FC236}">
                <a16:creationId xmlns:a16="http://schemas.microsoft.com/office/drawing/2014/main" id="{96C669BF-7D03-4E84-A879-39FD4E7A4300}"/>
              </a:ext>
            </a:extLst>
          </p:cNvPr>
          <p:cNvSpPr txBox="1"/>
          <p:nvPr/>
        </p:nvSpPr>
        <p:spPr>
          <a:xfrm>
            <a:off x="4522428" y="5360342"/>
            <a:ext cx="1239153" cy="338554"/>
          </a:xfrm>
          <a:prstGeom prst="rect">
            <a:avLst/>
          </a:prstGeom>
          <a:noFill/>
        </p:spPr>
        <p:txBody>
          <a:bodyPr wrap="square" rtlCol="0">
            <a:spAutoFit/>
          </a:bodyPr>
          <a:lstStyle/>
          <a:p>
            <a:pPr algn="ctr"/>
            <a:r>
              <a:rPr lang="en-US" sz="1600" b="1" dirty="0"/>
              <a:t>PA System</a:t>
            </a:r>
            <a:endParaRPr lang="en-AU" sz="1600" b="1" dirty="0"/>
          </a:p>
        </p:txBody>
      </p:sp>
      <p:pic>
        <p:nvPicPr>
          <p:cNvPr id="57" name="Picture 56">
            <a:extLst>
              <a:ext uri="{FF2B5EF4-FFF2-40B4-BE49-F238E27FC236}">
                <a16:creationId xmlns:a16="http://schemas.microsoft.com/office/drawing/2014/main" id="{472C55B1-CC36-4D2B-A6E6-93727BAA790E}"/>
              </a:ext>
            </a:extLst>
          </p:cNvPr>
          <p:cNvPicPr>
            <a:picLocks noChangeAspect="1"/>
          </p:cNvPicPr>
          <p:nvPr/>
        </p:nvPicPr>
        <p:blipFill>
          <a:blip r:embed="rId16"/>
          <a:stretch>
            <a:fillRect/>
          </a:stretch>
        </p:blipFill>
        <p:spPr>
          <a:xfrm>
            <a:off x="9712316" y="5186253"/>
            <a:ext cx="400511" cy="186906"/>
          </a:xfrm>
          <a:prstGeom prst="rect">
            <a:avLst/>
          </a:prstGeom>
        </p:spPr>
      </p:pic>
      <p:sp>
        <p:nvSpPr>
          <p:cNvPr id="58" name="TextBox 57">
            <a:extLst>
              <a:ext uri="{FF2B5EF4-FFF2-40B4-BE49-F238E27FC236}">
                <a16:creationId xmlns:a16="http://schemas.microsoft.com/office/drawing/2014/main" id="{D645694E-274A-43E0-8AA0-71AE64F80BD9}"/>
              </a:ext>
            </a:extLst>
          </p:cNvPr>
          <p:cNvSpPr txBox="1"/>
          <p:nvPr/>
        </p:nvSpPr>
        <p:spPr>
          <a:xfrm>
            <a:off x="10125582" y="5101383"/>
            <a:ext cx="1742584" cy="338554"/>
          </a:xfrm>
          <a:prstGeom prst="rect">
            <a:avLst/>
          </a:prstGeom>
          <a:noFill/>
        </p:spPr>
        <p:txBody>
          <a:bodyPr wrap="square" rtlCol="0">
            <a:spAutoFit/>
          </a:bodyPr>
          <a:lstStyle/>
          <a:p>
            <a:pPr algn="ctr"/>
            <a:r>
              <a:rPr lang="en-US" sz="1600" b="1" dirty="0"/>
              <a:t>Switchboard </a:t>
            </a:r>
            <a:endParaRPr lang="en-AU" sz="1600" b="1" dirty="0"/>
          </a:p>
        </p:txBody>
      </p:sp>
      <p:pic>
        <p:nvPicPr>
          <p:cNvPr id="62" name="Picture 61">
            <a:extLst>
              <a:ext uri="{FF2B5EF4-FFF2-40B4-BE49-F238E27FC236}">
                <a16:creationId xmlns:a16="http://schemas.microsoft.com/office/drawing/2014/main" id="{0417C7DB-1DDF-46EE-BAB9-EE2227139101}"/>
              </a:ext>
            </a:extLst>
          </p:cNvPr>
          <p:cNvPicPr/>
          <p:nvPr/>
        </p:nvPicPr>
        <p:blipFill>
          <a:blip r:embed="rId17"/>
          <a:stretch>
            <a:fillRect/>
          </a:stretch>
        </p:blipFill>
        <p:spPr>
          <a:xfrm>
            <a:off x="317276" y="8032214"/>
            <a:ext cx="576000" cy="432000"/>
          </a:xfrm>
          <a:prstGeom prst="rect">
            <a:avLst/>
          </a:prstGeom>
        </p:spPr>
      </p:pic>
      <p:pic>
        <p:nvPicPr>
          <p:cNvPr id="71" name="Picture 70">
            <a:extLst>
              <a:ext uri="{FF2B5EF4-FFF2-40B4-BE49-F238E27FC236}">
                <a16:creationId xmlns:a16="http://schemas.microsoft.com/office/drawing/2014/main" id="{CE2DACCF-7252-4FEB-80A3-808D6A383FDC}"/>
              </a:ext>
            </a:extLst>
          </p:cNvPr>
          <p:cNvPicPr>
            <a:picLocks noChangeAspect="1"/>
          </p:cNvPicPr>
          <p:nvPr/>
        </p:nvPicPr>
        <p:blipFill>
          <a:blip r:embed="rId18"/>
          <a:stretch>
            <a:fillRect/>
          </a:stretch>
        </p:blipFill>
        <p:spPr>
          <a:xfrm rot="5400000">
            <a:off x="3969213" y="4287500"/>
            <a:ext cx="304800" cy="409575"/>
          </a:xfrm>
          <a:prstGeom prst="rect">
            <a:avLst/>
          </a:prstGeom>
        </p:spPr>
      </p:pic>
      <p:pic>
        <p:nvPicPr>
          <p:cNvPr id="73" name="Picture 72">
            <a:extLst>
              <a:ext uri="{FF2B5EF4-FFF2-40B4-BE49-F238E27FC236}">
                <a16:creationId xmlns:a16="http://schemas.microsoft.com/office/drawing/2014/main" id="{7C7F1D79-E0D6-46D6-8B3C-ED352EEF80A5}"/>
              </a:ext>
            </a:extLst>
          </p:cNvPr>
          <p:cNvPicPr>
            <a:picLocks noChangeAspect="1"/>
          </p:cNvPicPr>
          <p:nvPr/>
        </p:nvPicPr>
        <p:blipFill>
          <a:blip r:embed="rId19"/>
          <a:stretch>
            <a:fillRect/>
          </a:stretch>
        </p:blipFill>
        <p:spPr>
          <a:xfrm rot="5400000">
            <a:off x="9683603" y="6265966"/>
            <a:ext cx="428625" cy="379832"/>
          </a:xfrm>
          <a:prstGeom prst="rect">
            <a:avLst/>
          </a:prstGeom>
        </p:spPr>
      </p:pic>
      <p:pic>
        <p:nvPicPr>
          <p:cNvPr id="75" name="Picture 74">
            <a:extLst>
              <a:ext uri="{FF2B5EF4-FFF2-40B4-BE49-F238E27FC236}">
                <a16:creationId xmlns:a16="http://schemas.microsoft.com/office/drawing/2014/main" id="{7DD0913A-5EFB-4DD8-A91C-E178DBA5DA2D}"/>
              </a:ext>
            </a:extLst>
          </p:cNvPr>
          <p:cNvPicPr>
            <a:picLocks noChangeAspect="1"/>
          </p:cNvPicPr>
          <p:nvPr/>
        </p:nvPicPr>
        <p:blipFill>
          <a:blip r:embed="rId20"/>
          <a:stretch>
            <a:fillRect/>
          </a:stretch>
        </p:blipFill>
        <p:spPr>
          <a:xfrm rot="5400000">
            <a:off x="9790815" y="7456963"/>
            <a:ext cx="314545" cy="309552"/>
          </a:xfrm>
          <a:prstGeom prst="rect">
            <a:avLst/>
          </a:prstGeom>
        </p:spPr>
      </p:pic>
      <p:pic>
        <p:nvPicPr>
          <p:cNvPr id="60" name="Picture 59" descr="Hazardous Chemicals icon">
            <a:extLst>
              <a:ext uri="{FF2B5EF4-FFF2-40B4-BE49-F238E27FC236}">
                <a16:creationId xmlns:a16="http://schemas.microsoft.com/office/drawing/2014/main" id="{B0963B55-38C1-4E5A-BA8C-2AD3C9AE1C1A}"/>
              </a:ext>
            </a:extLst>
          </p:cNvPr>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9648782" y="6816090"/>
            <a:ext cx="542925" cy="361950"/>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B9092293-94B3-4F43-A4B0-30350C178C49}"/>
              </a:ext>
            </a:extLst>
          </p:cNvPr>
          <p:cNvSpPr txBox="1"/>
          <p:nvPr/>
        </p:nvSpPr>
        <p:spPr>
          <a:xfrm>
            <a:off x="9978701" y="6816569"/>
            <a:ext cx="3235862" cy="338554"/>
          </a:xfrm>
          <a:prstGeom prst="rect">
            <a:avLst/>
          </a:prstGeom>
          <a:noFill/>
        </p:spPr>
        <p:txBody>
          <a:bodyPr wrap="square" rtlCol="0">
            <a:spAutoFit/>
          </a:bodyPr>
          <a:lstStyle/>
          <a:p>
            <a:pPr algn="ctr"/>
            <a:r>
              <a:rPr lang="en-US" sz="1600" b="1" dirty="0"/>
              <a:t>Hazardous Chemical Store</a:t>
            </a:r>
            <a:endParaRPr lang="en-AU" sz="1600" b="1" dirty="0"/>
          </a:p>
        </p:txBody>
      </p:sp>
      <p:sp>
        <p:nvSpPr>
          <p:cNvPr id="66" name="TextBox 65">
            <a:extLst>
              <a:ext uri="{FF2B5EF4-FFF2-40B4-BE49-F238E27FC236}">
                <a16:creationId xmlns:a16="http://schemas.microsoft.com/office/drawing/2014/main" id="{92214B6D-18F2-41A3-A768-4F877D1DF821}"/>
              </a:ext>
            </a:extLst>
          </p:cNvPr>
          <p:cNvSpPr txBox="1"/>
          <p:nvPr/>
        </p:nvSpPr>
        <p:spPr>
          <a:xfrm>
            <a:off x="10148518" y="5596221"/>
            <a:ext cx="1922090" cy="338554"/>
          </a:xfrm>
          <a:prstGeom prst="rect">
            <a:avLst/>
          </a:prstGeom>
          <a:noFill/>
        </p:spPr>
        <p:txBody>
          <a:bodyPr wrap="square" rtlCol="0">
            <a:spAutoFit/>
          </a:bodyPr>
          <a:lstStyle/>
          <a:p>
            <a:pPr algn="ctr"/>
            <a:r>
              <a:rPr lang="en-US" sz="1600" b="1" dirty="0"/>
              <a:t>   Bulk Fuel Storage</a:t>
            </a:r>
            <a:endParaRPr lang="en-AU" sz="1600" b="1" dirty="0"/>
          </a:p>
        </p:txBody>
      </p:sp>
      <p:sp>
        <p:nvSpPr>
          <p:cNvPr id="30" name="TextBox 29">
            <a:extLst>
              <a:ext uri="{FF2B5EF4-FFF2-40B4-BE49-F238E27FC236}">
                <a16:creationId xmlns:a16="http://schemas.microsoft.com/office/drawing/2014/main" id="{988B2954-E86C-463D-BC25-E94139DC6C34}"/>
              </a:ext>
            </a:extLst>
          </p:cNvPr>
          <p:cNvSpPr txBox="1"/>
          <p:nvPr/>
        </p:nvSpPr>
        <p:spPr>
          <a:xfrm>
            <a:off x="532777" y="3702839"/>
            <a:ext cx="6517549" cy="539058"/>
          </a:xfrm>
          <a:prstGeom prst="rect">
            <a:avLst/>
          </a:prstGeom>
          <a:noFill/>
        </p:spPr>
        <p:txBody>
          <a:bodyPr wrap="square" rtlCol="0">
            <a:spAutoFit/>
          </a:bodyPr>
          <a:lstStyle/>
          <a:p>
            <a:pPr algn="ctr"/>
            <a:r>
              <a:rPr lang="en-AU" dirty="0">
                <a:solidFill>
                  <a:srgbClr val="7030A0"/>
                </a:solidFill>
              </a:rPr>
              <a:t>Minimum Elements</a:t>
            </a:r>
            <a:r>
              <a:rPr lang="en-AU" sz="1200" dirty="0">
                <a:solidFill>
                  <a:srgbClr val="7030A0"/>
                </a:solidFill>
              </a:rPr>
              <a:t> </a:t>
            </a:r>
          </a:p>
        </p:txBody>
      </p:sp>
      <p:sp>
        <p:nvSpPr>
          <p:cNvPr id="82" name="TextBox 81">
            <a:extLst>
              <a:ext uri="{FF2B5EF4-FFF2-40B4-BE49-F238E27FC236}">
                <a16:creationId xmlns:a16="http://schemas.microsoft.com/office/drawing/2014/main" id="{5EB334EC-0672-4A0F-BBC2-367C1D0CE4A5}"/>
              </a:ext>
            </a:extLst>
          </p:cNvPr>
          <p:cNvSpPr txBox="1"/>
          <p:nvPr/>
        </p:nvSpPr>
        <p:spPr>
          <a:xfrm>
            <a:off x="10206030" y="3599015"/>
            <a:ext cx="3219154" cy="539058"/>
          </a:xfrm>
          <a:prstGeom prst="rect">
            <a:avLst/>
          </a:prstGeom>
          <a:noFill/>
        </p:spPr>
        <p:txBody>
          <a:bodyPr wrap="square" rtlCol="0">
            <a:spAutoFit/>
          </a:bodyPr>
          <a:lstStyle/>
          <a:p>
            <a:r>
              <a:rPr lang="en-AU" dirty="0">
                <a:solidFill>
                  <a:srgbClr val="7030A0"/>
                </a:solidFill>
              </a:rPr>
              <a:t>Optional Elements</a:t>
            </a:r>
          </a:p>
        </p:txBody>
      </p:sp>
      <p:sp>
        <p:nvSpPr>
          <p:cNvPr id="84" name="TextBox 83">
            <a:extLst>
              <a:ext uri="{FF2B5EF4-FFF2-40B4-BE49-F238E27FC236}">
                <a16:creationId xmlns:a16="http://schemas.microsoft.com/office/drawing/2014/main" id="{49FFCBCB-9332-4446-B0D7-F11B63108256}"/>
              </a:ext>
            </a:extLst>
          </p:cNvPr>
          <p:cNvSpPr txBox="1"/>
          <p:nvPr/>
        </p:nvSpPr>
        <p:spPr>
          <a:xfrm>
            <a:off x="935646" y="4323010"/>
            <a:ext cx="1589027" cy="338554"/>
          </a:xfrm>
          <a:prstGeom prst="rect">
            <a:avLst/>
          </a:prstGeom>
          <a:noFill/>
        </p:spPr>
        <p:txBody>
          <a:bodyPr wrap="square" rtlCol="0">
            <a:spAutoFit/>
          </a:bodyPr>
          <a:lstStyle/>
          <a:p>
            <a:pPr algn="ctr"/>
            <a:r>
              <a:rPr lang="en-US" sz="1600" b="1" dirty="0"/>
              <a:t>Designated Exit</a:t>
            </a:r>
            <a:endParaRPr lang="en-AU" sz="1600" b="1" dirty="0"/>
          </a:p>
        </p:txBody>
      </p:sp>
      <p:cxnSp>
        <p:nvCxnSpPr>
          <p:cNvPr id="85" name="Straight Arrow Connector 84">
            <a:extLst>
              <a:ext uri="{FF2B5EF4-FFF2-40B4-BE49-F238E27FC236}">
                <a16:creationId xmlns:a16="http://schemas.microsoft.com/office/drawing/2014/main" id="{7F3EBD03-AAEA-4454-B9E9-5F9C55F1F36F}"/>
              </a:ext>
            </a:extLst>
          </p:cNvPr>
          <p:cNvCxnSpPr>
            <a:cxnSpLocks/>
          </p:cNvCxnSpPr>
          <p:nvPr/>
        </p:nvCxnSpPr>
        <p:spPr>
          <a:xfrm>
            <a:off x="408091" y="5010244"/>
            <a:ext cx="468000" cy="0"/>
          </a:xfrm>
          <a:prstGeom prst="straightConnector1">
            <a:avLst/>
          </a:prstGeom>
          <a:ln w="57150">
            <a:tailEnd type="triangle"/>
          </a:ln>
        </p:spPr>
        <p:style>
          <a:lnRef idx="3">
            <a:schemeClr val="accent2"/>
          </a:lnRef>
          <a:fillRef idx="0">
            <a:schemeClr val="accent2"/>
          </a:fillRef>
          <a:effectRef idx="2">
            <a:schemeClr val="accent2"/>
          </a:effectRef>
          <a:fontRef idx="minor">
            <a:schemeClr val="tx1"/>
          </a:fontRef>
        </p:style>
      </p:cxnSp>
      <p:sp>
        <p:nvSpPr>
          <p:cNvPr id="86" name="TextBox 85">
            <a:extLst>
              <a:ext uri="{FF2B5EF4-FFF2-40B4-BE49-F238E27FC236}">
                <a16:creationId xmlns:a16="http://schemas.microsoft.com/office/drawing/2014/main" id="{C377CB39-AC76-4407-A51F-CE544C31C0E8}"/>
              </a:ext>
            </a:extLst>
          </p:cNvPr>
          <p:cNvSpPr txBox="1"/>
          <p:nvPr/>
        </p:nvSpPr>
        <p:spPr>
          <a:xfrm>
            <a:off x="1005703" y="4827311"/>
            <a:ext cx="1589027" cy="338554"/>
          </a:xfrm>
          <a:prstGeom prst="rect">
            <a:avLst/>
          </a:prstGeom>
          <a:noFill/>
        </p:spPr>
        <p:txBody>
          <a:bodyPr wrap="square" rtlCol="0">
            <a:spAutoFit/>
          </a:bodyPr>
          <a:lstStyle/>
          <a:p>
            <a:pPr algn="ctr"/>
            <a:r>
              <a:rPr lang="en-US" sz="1600" b="1" dirty="0"/>
              <a:t>Evacuation Path</a:t>
            </a:r>
            <a:endParaRPr lang="en-AU" sz="1600" b="1" dirty="0"/>
          </a:p>
        </p:txBody>
      </p:sp>
      <p:cxnSp>
        <p:nvCxnSpPr>
          <p:cNvPr id="87" name="Straight Arrow Connector 86">
            <a:extLst>
              <a:ext uri="{FF2B5EF4-FFF2-40B4-BE49-F238E27FC236}">
                <a16:creationId xmlns:a16="http://schemas.microsoft.com/office/drawing/2014/main" id="{EE1A0E8D-8BD7-4FAE-A5C0-C62E2E242E72}"/>
              </a:ext>
            </a:extLst>
          </p:cNvPr>
          <p:cNvCxnSpPr/>
          <p:nvPr/>
        </p:nvCxnSpPr>
        <p:spPr>
          <a:xfrm>
            <a:off x="428459" y="5653532"/>
            <a:ext cx="457200" cy="0"/>
          </a:xfrm>
          <a:prstGeom prst="straightConnector1">
            <a:avLst/>
          </a:prstGeom>
          <a:noFill/>
          <a:ln w="57150" cap="flat" cmpd="sng" algn="ctr">
            <a:solidFill>
              <a:srgbClr val="9BBB59">
                <a:shade val="95000"/>
                <a:satMod val="105000"/>
              </a:srgbClr>
            </a:solidFill>
            <a:prstDash val="sysDash"/>
            <a:tailEnd type="triangle"/>
          </a:ln>
          <a:effectLst/>
        </p:spPr>
      </p:cxnSp>
      <p:sp>
        <p:nvSpPr>
          <p:cNvPr id="88" name="TextBox 87">
            <a:extLst>
              <a:ext uri="{FF2B5EF4-FFF2-40B4-BE49-F238E27FC236}">
                <a16:creationId xmlns:a16="http://schemas.microsoft.com/office/drawing/2014/main" id="{B9F2AB82-9242-42C2-BCED-6863F65F4209}"/>
              </a:ext>
            </a:extLst>
          </p:cNvPr>
          <p:cNvSpPr txBox="1"/>
          <p:nvPr/>
        </p:nvSpPr>
        <p:spPr>
          <a:xfrm>
            <a:off x="902227" y="5442595"/>
            <a:ext cx="2686342" cy="338554"/>
          </a:xfrm>
          <a:prstGeom prst="rect">
            <a:avLst/>
          </a:prstGeom>
          <a:noFill/>
        </p:spPr>
        <p:txBody>
          <a:bodyPr wrap="square" rtlCol="0">
            <a:spAutoFit/>
          </a:bodyPr>
          <a:lstStyle/>
          <a:p>
            <a:pPr algn="ctr"/>
            <a:r>
              <a:rPr lang="en-US" sz="1600" b="1" dirty="0"/>
              <a:t>Alternative Evacuation Path</a:t>
            </a:r>
            <a:endParaRPr lang="en-AU" sz="1600" b="1" dirty="0"/>
          </a:p>
        </p:txBody>
      </p:sp>
      <p:grpSp>
        <p:nvGrpSpPr>
          <p:cNvPr id="9" name="Group 8">
            <a:extLst>
              <a:ext uri="{FF2B5EF4-FFF2-40B4-BE49-F238E27FC236}">
                <a16:creationId xmlns:a16="http://schemas.microsoft.com/office/drawing/2014/main" id="{60EE5BA7-C934-4C40-B519-25344313DD49}"/>
              </a:ext>
            </a:extLst>
          </p:cNvPr>
          <p:cNvGrpSpPr/>
          <p:nvPr/>
        </p:nvGrpSpPr>
        <p:grpSpPr>
          <a:xfrm>
            <a:off x="399417" y="6066710"/>
            <a:ext cx="1255623" cy="366353"/>
            <a:chOff x="764040" y="5868412"/>
            <a:chExt cx="1255623" cy="366353"/>
          </a:xfrm>
        </p:grpSpPr>
        <p:pic>
          <p:nvPicPr>
            <p:cNvPr id="89" name="Picture 88">
              <a:extLst>
                <a:ext uri="{FF2B5EF4-FFF2-40B4-BE49-F238E27FC236}">
                  <a16:creationId xmlns:a16="http://schemas.microsoft.com/office/drawing/2014/main" id="{6D669E67-A468-4077-8292-22C7413BBBA6}"/>
                </a:ext>
              </a:extLst>
            </p:cNvPr>
            <p:cNvPicPr>
              <a:picLocks noChangeAspect="1"/>
            </p:cNvPicPr>
            <p:nvPr/>
          </p:nvPicPr>
          <p:blipFill>
            <a:blip r:embed="rId22"/>
            <a:stretch>
              <a:fillRect/>
            </a:stretch>
          </p:blipFill>
          <p:spPr>
            <a:xfrm rot="5400000">
              <a:off x="902173" y="5730279"/>
              <a:ext cx="366353" cy="642620"/>
            </a:xfrm>
            <a:prstGeom prst="rect">
              <a:avLst/>
            </a:prstGeom>
          </p:spPr>
        </p:pic>
        <p:cxnSp>
          <p:nvCxnSpPr>
            <p:cNvPr id="90" name="Straight Connector 89">
              <a:extLst>
                <a:ext uri="{FF2B5EF4-FFF2-40B4-BE49-F238E27FC236}">
                  <a16:creationId xmlns:a16="http://schemas.microsoft.com/office/drawing/2014/main" id="{BCC3FC7B-AAE6-4893-98C3-CA04DC6D5B0D}"/>
                </a:ext>
              </a:extLst>
            </p:cNvPr>
            <p:cNvCxnSpPr>
              <a:cxnSpLocks/>
            </p:cNvCxnSpPr>
            <p:nvPr/>
          </p:nvCxnSpPr>
          <p:spPr>
            <a:xfrm flipH="1">
              <a:off x="1332761" y="6047686"/>
              <a:ext cx="525553" cy="0"/>
            </a:xfrm>
            <a:prstGeom prst="line">
              <a:avLst/>
            </a:prstGeom>
            <a:ln w="38100"/>
          </p:spPr>
          <p:style>
            <a:lnRef idx="3">
              <a:schemeClr val="accent4"/>
            </a:lnRef>
            <a:fillRef idx="0">
              <a:schemeClr val="accent4"/>
            </a:fillRef>
            <a:effectRef idx="2">
              <a:schemeClr val="accent4"/>
            </a:effectRef>
            <a:fontRef idx="minor">
              <a:schemeClr val="tx1"/>
            </a:fontRef>
          </p:style>
        </p:cxnSp>
        <p:sp>
          <p:nvSpPr>
            <p:cNvPr id="91" name="Oval 90">
              <a:extLst>
                <a:ext uri="{FF2B5EF4-FFF2-40B4-BE49-F238E27FC236}">
                  <a16:creationId xmlns:a16="http://schemas.microsoft.com/office/drawing/2014/main" id="{83B4C077-EEC8-4FCD-971A-1577AFF8A83E}"/>
                </a:ext>
              </a:extLst>
            </p:cNvPr>
            <p:cNvSpPr/>
            <p:nvPr/>
          </p:nvSpPr>
          <p:spPr>
            <a:xfrm>
              <a:off x="1898639" y="5968960"/>
              <a:ext cx="121024" cy="13447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AU" sz="1600"/>
            </a:p>
          </p:txBody>
        </p:sp>
      </p:grpSp>
      <p:pic>
        <p:nvPicPr>
          <p:cNvPr id="92" name="Picture 91">
            <a:extLst>
              <a:ext uri="{FF2B5EF4-FFF2-40B4-BE49-F238E27FC236}">
                <a16:creationId xmlns:a16="http://schemas.microsoft.com/office/drawing/2014/main" id="{971301BD-2BE4-45F2-B1A9-E8A79529976A}"/>
              </a:ext>
            </a:extLst>
          </p:cNvPr>
          <p:cNvPicPr/>
          <p:nvPr/>
        </p:nvPicPr>
        <p:blipFill>
          <a:blip r:embed="rId23"/>
          <a:stretch>
            <a:fillRect/>
          </a:stretch>
        </p:blipFill>
        <p:spPr>
          <a:xfrm>
            <a:off x="3933249" y="9656227"/>
            <a:ext cx="266065" cy="266065"/>
          </a:xfrm>
          <a:prstGeom prst="rect">
            <a:avLst/>
          </a:prstGeom>
        </p:spPr>
      </p:pic>
      <p:sp>
        <p:nvSpPr>
          <p:cNvPr id="93" name="TextBox 92">
            <a:extLst>
              <a:ext uri="{FF2B5EF4-FFF2-40B4-BE49-F238E27FC236}">
                <a16:creationId xmlns:a16="http://schemas.microsoft.com/office/drawing/2014/main" id="{307CBEE3-3799-43E8-ADCC-2D74E1E18552}"/>
              </a:ext>
            </a:extLst>
          </p:cNvPr>
          <p:cNvSpPr txBox="1"/>
          <p:nvPr/>
        </p:nvSpPr>
        <p:spPr>
          <a:xfrm>
            <a:off x="4508752" y="9581745"/>
            <a:ext cx="2168614" cy="338554"/>
          </a:xfrm>
          <a:prstGeom prst="rect">
            <a:avLst/>
          </a:prstGeom>
          <a:noFill/>
        </p:spPr>
        <p:txBody>
          <a:bodyPr wrap="square" rtlCol="0">
            <a:spAutoFit/>
          </a:bodyPr>
          <a:lstStyle/>
          <a:p>
            <a:pPr algn="ctr"/>
            <a:r>
              <a:rPr lang="en-US" sz="1600" b="1" dirty="0"/>
              <a:t>Emergency Call Point</a:t>
            </a:r>
            <a:endParaRPr lang="en-AU" sz="1600" b="1" dirty="0"/>
          </a:p>
        </p:txBody>
      </p:sp>
      <p:pic>
        <p:nvPicPr>
          <p:cNvPr id="94" name="Picture 93">
            <a:extLst>
              <a:ext uri="{FF2B5EF4-FFF2-40B4-BE49-F238E27FC236}">
                <a16:creationId xmlns:a16="http://schemas.microsoft.com/office/drawing/2014/main" id="{8DECC02B-9DE8-4580-8F61-41824B7AC76A}"/>
              </a:ext>
            </a:extLst>
          </p:cNvPr>
          <p:cNvPicPr/>
          <p:nvPr/>
        </p:nvPicPr>
        <p:blipFill>
          <a:blip r:embed="rId24"/>
          <a:stretch>
            <a:fillRect/>
          </a:stretch>
        </p:blipFill>
        <p:spPr>
          <a:xfrm>
            <a:off x="3941936" y="10166675"/>
            <a:ext cx="266065" cy="274320"/>
          </a:xfrm>
          <a:prstGeom prst="rect">
            <a:avLst/>
          </a:prstGeom>
        </p:spPr>
      </p:pic>
      <p:sp>
        <p:nvSpPr>
          <p:cNvPr id="95" name="TextBox 94">
            <a:extLst>
              <a:ext uri="{FF2B5EF4-FFF2-40B4-BE49-F238E27FC236}">
                <a16:creationId xmlns:a16="http://schemas.microsoft.com/office/drawing/2014/main" id="{9588F061-1247-45A4-AF28-F7B87D3ECD7F}"/>
              </a:ext>
            </a:extLst>
          </p:cNvPr>
          <p:cNvSpPr txBox="1"/>
          <p:nvPr/>
        </p:nvSpPr>
        <p:spPr>
          <a:xfrm>
            <a:off x="4508752" y="10083323"/>
            <a:ext cx="1894830" cy="338554"/>
          </a:xfrm>
          <a:prstGeom prst="rect">
            <a:avLst/>
          </a:prstGeom>
          <a:noFill/>
        </p:spPr>
        <p:txBody>
          <a:bodyPr wrap="square" rtlCol="0">
            <a:spAutoFit/>
          </a:bodyPr>
          <a:lstStyle/>
          <a:p>
            <a:pPr algn="ctr"/>
            <a:r>
              <a:rPr lang="en-US" sz="1600" b="1" dirty="0"/>
              <a:t>Manual Call Point</a:t>
            </a:r>
            <a:endParaRPr lang="en-AU" sz="1600" b="1" dirty="0"/>
          </a:p>
        </p:txBody>
      </p:sp>
      <p:pic>
        <p:nvPicPr>
          <p:cNvPr id="96" name="Picture 95">
            <a:extLst>
              <a:ext uri="{FF2B5EF4-FFF2-40B4-BE49-F238E27FC236}">
                <a16:creationId xmlns:a16="http://schemas.microsoft.com/office/drawing/2014/main" id="{0B17711F-30E1-4DE8-AEAA-D4818B25BBD5}"/>
              </a:ext>
            </a:extLst>
          </p:cNvPr>
          <p:cNvPicPr/>
          <p:nvPr/>
        </p:nvPicPr>
        <p:blipFill>
          <a:blip r:embed="rId25"/>
          <a:stretch>
            <a:fillRect/>
          </a:stretch>
        </p:blipFill>
        <p:spPr>
          <a:xfrm>
            <a:off x="373610" y="10151049"/>
            <a:ext cx="169783" cy="226706"/>
          </a:xfrm>
          <a:prstGeom prst="rect">
            <a:avLst/>
          </a:prstGeom>
        </p:spPr>
      </p:pic>
      <p:sp>
        <p:nvSpPr>
          <p:cNvPr id="97" name="TextBox 96">
            <a:extLst>
              <a:ext uri="{FF2B5EF4-FFF2-40B4-BE49-F238E27FC236}">
                <a16:creationId xmlns:a16="http://schemas.microsoft.com/office/drawing/2014/main" id="{2E8A90AB-4073-40F8-9062-DDB3B0B66463}"/>
              </a:ext>
            </a:extLst>
          </p:cNvPr>
          <p:cNvSpPr txBox="1"/>
          <p:nvPr/>
        </p:nvSpPr>
        <p:spPr>
          <a:xfrm>
            <a:off x="957524" y="10095125"/>
            <a:ext cx="1781113" cy="338554"/>
          </a:xfrm>
          <a:prstGeom prst="rect">
            <a:avLst/>
          </a:prstGeom>
          <a:noFill/>
        </p:spPr>
        <p:txBody>
          <a:bodyPr wrap="square" rtlCol="0">
            <a:spAutoFit/>
          </a:bodyPr>
          <a:lstStyle/>
          <a:p>
            <a:pPr algn="ctr"/>
            <a:r>
              <a:rPr lang="en-US" sz="1600" b="1" dirty="0"/>
              <a:t>Emergency Phone</a:t>
            </a:r>
            <a:endParaRPr lang="en-AU" sz="1600" b="1" dirty="0"/>
          </a:p>
        </p:txBody>
      </p:sp>
      <p:pic>
        <p:nvPicPr>
          <p:cNvPr id="98" name="Picture 38">
            <a:extLst>
              <a:ext uri="{FF2B5EF4-FFF2-40B4-BE49-F238E27FC236}">
                <a16:creationId xmlns:a16="http://schemas.microsoft.com/office/drawing/2014/main" id="{96517070-89DF-41E5-9765-FC29F96E83F9}"/>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85362" y="9415479"/>
            <a:ext cx="439828" cy="386585"/>
          </a:xfrm>
          <a:prstGeom prst="rect">
            <a:avLst/>
          </a:prstGeom>
          <a:noFill/>
          <a:extLst>
            <a:ext uri="{909E8E84-426E-40DD-AFC4-6F175D3DCCD1}">
              <a14:hiddenFill xmlns:a14="http://schemas.microsoft.com/office/drawing/2010/main">
                <a:solidFill>
                  <a:srgbClr val="FFFFFF"/>
                </a:solidFill>
              </a14:hiddenFill>
            </a:ext>
          </a:extLst>
        </p:spPr>
      </p:pic>
      <p:sp>
        <p:nvSpPr>
          <p:cNvPr id="99" name="TextBox 98">
            <a:extLst>
              <a:ext uri="{FF2B5EF4-FFF2-40B4-BE49-F238E27FC236}">
                <a16:creationId xmlns:a16="http://schemas.microsoft.com/office/drawing/2014/main" id="{9FDCC16A-6E67-4991-9694-0E1A7B62D82C}"/>
              </a:ext>
            </a:extLst>
          </p:cNvPr>
          <p:cNvSpPr txBox="1"/>
          <p:nvPr/>
        </p:nvSpPr>
        <p:spPr>
          <a:xfrm>
            <a:off x="705703" y="9370329"/>
            <a:ext cx="2677759" cy="584775"/>
          </a:xfrm>
          <a:prstGeom prst="rect">
            <a:avLst/>
          </a:prstGeom>
          <a:noFill/>
        </p:spPr>
        <p:txBody>
          <a:bodyPr wrap="square" rtlCol="0">
            <a:spAutoFit/>
          </a:bodyPr>
          <a:lstStyle/>
          <a:p>
            <a:pPr algn="ctr"/>
            <a:r>
              <a:rPr lang="en-US" sz="1600" b="1" dirty="0"/>
              <a:t>Emergency Warning &amp; Intercom System</a:t>
            </a:r>
            <a:endParaRPr lang="en-AU" sz="1600" b="1" dirty="0"/>
          </a:p>
        </p:txBody>
      </p:sp>
      <p:sp>
        <p:nvSpPr>
          <p:cNvPr id="32" name="Explosion: 8 Points 31">
            <a:extLst>
              <a:ext uri="{FF2B5EF4-FFF2-40B4-BE49-F238E27FC236}">
                <a16:creationId xmlns:a16="http://schemas.microsoft.com/office/drawing/2014/main" id="{373D8260-0525-4A4A-A400-3DC78CF3E73E}"/>
              </a:ext>
            </a:extLst>
          </p:cNvPr>
          <p:cNvSpPr/>
          <p:nvPr/>
        </p:nvSpPr>
        <p:spPr>
          <a:xfrm>
            <a:off x="9738587" y="5638087"/>
            <a:ext cx="285106" cy="33855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5" name="Group 14">
            <a:extLst>
              <a:ext uri="{FF2B5EF4-FFF2-40B4-BE49-F238E27FC236}">
                <a16:creationId xmlns:a16="http://schemas.microsoft.com/office/drawing/2014/main" id="{699C49D9-3848-4F6F-84E5-79DB79052AD7}"/>
              </a:ext>
            </a:extLst>
          </p:cNvPr>
          <p:cNvGrpSpPr/>
          <p:nvPr/>
        </p:nvGrpSpPr>
        <p:grpSpPr>
          <a:xfrm>
            <a:off x="9881140" y="9557289"/>
            <a:ext cx="341010" cy="244775"/>
            <a:chOff x="10645070" y="10077097"/>
            <a:chExt cx="341010" cy="244775"/>
          </a:xfrm>
        </p:grpSpPr>
        <p:pic>
          <p:nvPicPr>
            <p:cNvPr id="107" name="Picture 106" descr="Screen Shot 2015-08-05 at 2.41.46 pm.png">
              <a:extLst>
                <a:ext uri="{FF2B5EF4-FFF2-40B4-BE49-F238E27FC236}">
                  <a16:creationId xmlns:a16="http://schemas.microsoft.com/office/drawing/2014/main" id="{A2C70CD0-5DAD-468D-946F-80176A303DF6}"/>
                </a:ext>
              </a:extLst>
            </p:cNvPr>
            <p:cNvPicPr>
              <a:picLocks noChangeAspect="1"/>
            </p:cNvPicPr>
            <p:nvPr/>
          </p:nvPicPr>
          <p:blipFill rotWithShape="1">
            <a:blip r:embed="rId27">
              <a:extLst>
                <a:ext uri="{28A0092B-C50C-407E-A947-70E740481C1C}">
                  <a14:useLocalDpi xmlns:a14="http://schemas.microsoft.com/office/drawing/2010/main" val="0"/>
                </a:ext>
              </a:extLst>
            </a:blip>
            <a:srcRect l="25879" t="43819" r="66642" b="36075"/>
            <a:stretch/>
          </p:blipFill>
          <p:spPr>
            <a:xfrm>
              <a:off x="10837299" y="10077097"/>
              <a:ext cx="148781" cy="237503"/>
            </a:xfrm>
            <a:prstGeom prst="rect">
              <a:avLst/>
            </a:prstGeom>
            <a:ln>
              <a:solidFill>
                <a:schemeClr val="tx1"/>
              </a:solidFill>
            </a:ln>
          </p:spPr>
        </p:pic>
        <p:pic>
          <p:nvPicPr>
            <p:cNvPr id="108" name="Picture 107" descr="Screen Shot 2015-08-05 at 2.41.46 pm.png">
              <a:extLst>
                <a:ext uri="{FF2B5EF4-FFF2-40B4-BE49-F238E27FC236}">
                  <a16:creationId xmlns:a16="http://schemas.microsoft.com/office/drawing/2014/main" id="{B197C2DE-0EF4-43A5-967E-85D110345372}"/>
                </a:ext>
              </a:extLst>
            </p:cNvPr>
            <p:cNvPicPr>
              <a:picLocks noChangeAspect="1"/>
            </p:cNvPicPr>
            <p:nvPr/>
          </p:nvPicPr>
          <p:blipFill rotWithShape="1">
            <a:blip r:embed="rId27">
              <a:extLst>
                <a:ext uri="{28A0092B-C50C-407E-A947-70E740481C1C}">
                  <a14:useLocalDpi xmlns:a14="http://schemas.microsoft.com/office/drawing/2010/main" val="0"/>
                </a:ext>
              </a:extLst>
            </a:blip>
            <a:srcRect l="34664" t="43396" r="59044" b="36076"/>
            <a:stretch/>
          </p:blipFill>
          <p:spPr>
            <a:xfrm>
              <a:off x="10645070" y="10077097"/>
              <a:ext cx="148781" cy="244775"/>
            </a:xfrm>
            <a:prstGeom prst="rect">
              <a:avLst/>
            </a:prstGeom>
            <a:ln>
              <a:solidFill>
                <a:srgbClr val="000000"/>
              </a:solidFill>
            </a:ln>
          </p:spPr>
        </p:pic>
      </p:grpSp>
      <p:sp>
        <p:nvSpPr>
          <p:cNvPr id="110" name="TextBox 109">
            <a:extLst>
              <a:ext uri="{FF2B5EF4-FFF2-40B4-BE49-F238E27FC236}">
                <a16:creationId xmlns:a16="http://schemas.microsoft.com/office/drawing/2014/main" id="{4954A0B1-E0C1-4EE0-AD1F-4DB81B04F62C}"/>
              </a:ext>
            </a:extLst>
          </p:cNvPr>
          <p:cNvSpPr txBox="1"/>
          <p:nvPr/>
        </p:nvSpPr>
        <p:spPr>
          <a:xfrm>
            <a:off x="10286187" y="9533408"/>
            <a:ext cx="1176611" cy="338554"/>
          </a:xfrm>
          <a:prstGeom prst="rect">
            <a:avLst/>
          </a:prstGeom>
          <a:noFill/>
        </p:spPr>
        <p:txBody>
          <a:bodyPr wrap="square" rtlCol="0">
            <a:spAutoFit/>
          </a:bodyPr>
          <a:lstStyle/>
          <a:p>
            <a:pPr algn="ctr"/>
            <a:r>
              <a:rPr lang="en-US" sz="1600" b="1" dirty="0"/>
              <a:t>Toilets</a:t>
            </a:r>
            <a:endParaRPr lang="en-AU" sz="1600" b="1" dirty="0"/>
          </a:p>
        </p:txBody>
      </p:sp>
      <p:sp>
        <p:nvSpPr>
          <p:cNvPr id="47" name="Rectangle 46">
            <a:extLst>
              <a:ext uri="{FF2B5EF4-FFF2-40B4-BE49-F238E27FC236}">
                <a16:creationId xmlns:a16="http://schemas.microsoft.com/office/drawing/2014/main" id="{E781FB34-3468-4E8B-9619-527492DB1FC9}"/>
              </a:ext>
            </a:extLst>
          </p:cNvPr>
          <p:cNvSpPr/>
          <p:nvPr/>
        </p:nvSpPr>
        <p:spPr>
          <a:xfrm>
            <a:off x="9852026" y="9129578"/>
            <a:ext cx="339681" cy="17820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t>G</a:t>
            </a:r>
          </a:p>
        </p:txBody>
      </p:sp>
      <p:sp>
        <p:nvSpPr>
          <p:cNvPr id="114" name="TextBox 113">
            <a:extLst>
              <a:ext uri="{FF2B5EF4-FFF2-40B4-BE49-F238E27FC236}">
                <a16:creationId xmlns:a16="http://schemas.microsoft.com/office/drawing/2014/main" id="{D9EF9153-FBCB-4D41-AE77-E25BDBCECF1E}"/>
              </a:ext>
            </a:extLst>
          </p:cNvPr>
          <p:cNvSpPr txBox="1"/>
          <p:nvPr/>
        </p:nvSpPr>
        <p:spPr>
          <a:xfrm>
            <a:off x="10259192" y="9072821"/>
            <a:ext cx="1433120" cy="338554"/>
          </a:xfrm>
          <a:prstGeom prst="rect">
            <a:avLst/>
          </a:prstGeom>
          <a:noFill/>
        </p:spPr>
        <p:txBody>
          <a:bodyPr wrap="square" rtlCol="0">
            <a:spAutoFit/>
          </a:bodyPr>
          <a:lstStyle/>
          <a:p>
            <a:pPr algn="ctr"/>
            <a:r>
              <a:rPr lang="en-US" sz="1600" b="1" dirty="0"/>
              <a:t>Gas Main</a:t>
            </a:r>
            <a:endParaRPr lang="en-AU" sz="1600" b="1" dirty="0"/>
          </a:p>
        </p:txBody>
      </p:sp>
      <p:pic>
        <p:nvPicPr>
          <p:cNvPr id="115" name="Picture 114">
            <a:extLst>
              <a:ext uri="{FF2B5EF4-FFF2-40B4-BE49-F238E27FC236}">
                <a16:creationId xmlns:a16="http://schemas.microsoft.com/office/drawing/2014/main" id="{61CCE5D1-C3CD-4CAE-B61F-D4DD51DCAFA8}"/>
              </a:ext>
            </a:extLst>
          </p:cNvPr>
          <p:cNvPicPr>
            <a:picLocks noChangeAspect="1"/>
          </p:cNvPicPr>
          <p:nvPr/>
        </p:nvPicPr>
        <p:blipFill>
          <a:blip r:embed="rId28"/>
          <a:stretch>
            <a:fillRect/>
          </a:stretch>
        </p:blipFill>
        <p:spPr>
          <a:xfrm>
            <a:off x="12900144" y="10033667"/>
            <a:ext cx="425595" cy="626348"/>
          </a:xfrm>
          <a:prstGeom prst="rect">
            <a:avLst/>
          </a:prstGeom>
        </p:spPr>
      </p:pic>
      <p:sp>
        <p:nvSpPr>
          <p:cNvPr id="119" name="TextBox 12">
            <a:extLst>
              <a:ext uri="{FF2B5EF4-FFF2-40B4-BE49-F238E27FC236}">
                <a16:creationId xmlns:a16="http://schemas.microsoft.com/office/drawing/2014/main" id="{ACEEE4D2-41D5-46D9-B501-3D31E25F4E7A}"/>
              </a:ext>
            </a:extLst>
          </p:cNvPr>
          <p:cNvSpPr txBox="1"/>
          <p:nvPr/>
        </p:nvSpPr>
        <p:spPr>
          <a:xfrm>
            <a:off x="264809" y="87867"/>
            <a:ext cx="14573784" cy="3046988"/>
          </a:xfrm>
          <a:prstGeom prst="rect">
            <a:avLst/>
          </a:prstGeom>
          <a:noFill/>
          <a:ln w="28575">
            <a:solidFill>
              <a:srgbClr val="FF0000"/>
            </a:solidFill>
            <a:prstDash val="dash"/>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a:solidFill>
                  <a:srgbClr val="7030A0"/>
                </a:solidFill>
              </a:rPr>
              <a:t>INSTRUCTIONS FOR USING THIS TEMPLATE</a:t>
            </a:r>
          </a:p>
          <a:p>
            <a:pPr algn="ctr"/>
            <a:r>
              <a:rPr lang="en-AU" sz="1600" b="1" dirty="0"/>
              <a:t>This resource is a guide only.  </a:t>
            </a:r>
            <a:r>
              <a:rPr lang="en-US" sz="1600" dirty="0"/>
              <a:t>To create your Evacuation Diagram using the example template on the first slide follow these steps:</a:t>
            </a:r>
          </a:p>
          <a:p>
            <a:pPr marL="171450" indent="-171450">
              <a:buFont typeface="Arial" panose="020B0604020202020204" pitchFamily="34" charset="0"/>
              <a:buChar char="•"/>
            </a:pPr>
            <a:r>
              <a:rPr lang="en-US" sz="1400" dirty="0"/>
              <a:t>Insert Date Issued (the date the diagram is created), Building Reference, Facility name/address and Assembly Area location in words on the first slide.</a:t>
            </a:r>
            <a:endParaRPr lang="en-AU" sz="1400" i="1" dirty="0">
              <a:cs typeface="Arial" panose="020B0604020202020204" pitchFamily="34" charset="0"/>
            </a:endParaRPr>
          </a:p>
          <a:p>
            <a:pPr marL="171450" indent="-171450">
              <a:buFont typeface="Arial" panose="020B0604020202020204" pitchFamily="34" charset="0"/>
              <a:buChar char="•"/>
            </a:pPr>
            <a:r>
              <a:rPr lang="en-US" sz="1400" dirty="0"/>
              <a:t>Insert/paste the image of the floor/building into the template.</a:t>
            </a:r>
          </a:p>
          <a:p>
            <a:pPr marL="171450" indent="-171450">
              <a:buFont typeface="Arial" panose="020B0604020202020204" pitchFamily="34" charset="0"/>
              <a:buChar char="•"/>
            </a:pPr>
            <a:r>
              <a:rPr lang="en-US" sz="1400" dirty="0"/>
              <a:t>Click on and copy the required symbol from the samples below; paste and locate it on the building/floor image (if the symbol is hidden behind the image, right click on it and select ‘Bring to front’).  Add symbols used and their description to the Legend.  You can vary the size of symbols as required.</a:t>
            </a:r>
          </a:p>
          <a:p>
            <a:pPr marL="171450" indent="-171450">
              <a:buFont typeface="Arial" panose="020B0604020202020204" pitchFamily="34" charset="0"/>
              <a:buChar char="•"/>
            </a:pPr>
            <a:r>
              <a:rPr lang="en-AU" sz="1400" dirty="0"/>
              <a:t>Minimum Elements are mandatory if present in the building. </a:t>
            </a:r>
            <a:endParaRPr lang="en-US" sz="1400" dirty="0"/>
          </a:p>
          <a:p>
            <a:pPr marL="171450" indent="-171450">
              <a:buFont typeface="Arial" panose="020B0604020202020204" pitchFamily="34" charset="0"/>
              <a:buChar char="•"/>
            </a:pPr>
            <a:r>
              <a:rPr lang="en-US" sz="1400" dirty="0"/>
              <a:t>To add text e.g. for street names, click ‘Insert’ in the tool ribbon at the top of the screen, select and draw ‘Text Box’, then add text. </a:t>
            </a:r>
          </a:p>
          <a:p>
            <a:pPr marL="171450" indent="-171450">
              <a:buFont typeface="Arial" panose="020B0604020202020204" pitchFamily="34" charset="0"/>
              <a:buChar char="•"/>
            </a:pPr>
            <a:r>
              <a:rPr lang="en-US" sz="1400" dirty="0"/>
              <a:t>Insert the Site Plan image and highlight the subject building (where there is more than one building on the school site); add access streets and symbols for Shelter-in-Place and assembly area/s.</a:t>
            </a:r>
          </a:p>
          <a:p>
            <a:pPr marL="171450" indent="-171450">
              <a:buFont typeface="Arial" panose="020B0604020202020204" pitchFamily="34" charset="0"/>
              <a:buChar char="•"/>
            </a:pPr>
            <a:r>
              <a:rPr lang="en-US" sz="1400" dirty="0"/>
              <a:t>Re-locate sections within the diagram if desired e.g. Site Map and facility address/logo.</a:t>
            </a:r>
          </a:p>
          <a:p>
            <a:pPr marL="171450" indent="-171450">
              <a:buFont typeface="Arial" panose="020B0604020202020204" pitchFamily="34" charset="0"/>
              <a:buChar char="•"/>
            </a:pPr>
            <a:r>
              <a:rPr lang="en-US" sz="1400" dirty="0"/>
              <a:t>Delete the instructional text on the Evacuation Diagram template.</a:t>
            </a:r>
          </a:p>
          <a:p>
            <a:pPr marL="171450" indent="-171450">
              <a:buFont typeface="Arial" panose="020B0604020202020204" pitchFamily="34" charset="0"/>
              <a:buChar char="•"/>
            </a:pPr>
            <a:r>
              <a:rPr lang="en-AU" sz="1400" dirty="0">
                <a:effectLst/>
                <a:latin typeface="Calibri" panose="020F0502020204030204" pitchFamily="34" charset="0"/>
                <a:ea typeface="Calibri" panose="020F0502020204030204" pitchFamily="34" charset="0"/>
                <a:cs typeface="Times New Roman" panose="02020603050405020304" pitchFamily="18" charset="0"/>
              </a:rPr>
              <a:t>Use the </a:t>
            </a:r>
            <a:r>
              <a:rPr lang="en-AU" sz="1400" dirty="0">
                <a:effectLst/>
                <a:latin typeface="Calibri" panose="020F0502020204030204" pitchFamily="34" charset="0"/>
                <a:ea typeface="Calibri" panose="020F0502020204030204" pitchFamily="34" charset="0"/>
                <a:cs typeface="Times New Roman" panose="02020603050405020304" pitchFamily="18" charset="0"/>
                <a:hlinkClick r:id="rId29"/>
              </a:rPr>
              <a:t>Evacuation Diagram Checklist</a:t>
            </a:r>
            <a:r>
              <a:rPr lang="en-AU" sz="1400" dirty="0">
                <a:effectLst/>
                <a:latin typeface="Calibri" panose="020F0502020204030204" pitchFamily="34" charset="0"/>
                <a:ea typeface="Calibri" panose="020F0502020204030204" pitchFamily="34" charset="0"/>
                <a:cs typeface="Times New Roman" panose="02020603050405020304" pitchFamily="18" charset="0"/>
              </a:rPr>
              <a:t> to ensure compliance with Australian Standard 3745-2010 ‘Planning for emergencies in facilities’.</a:t>
            </a:r>
          </a:p>
          <a:p>
            <a:pPr algn="ctr"/>
            <a:r>
              <a:rPr lang="en-AU" sz="16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DELETE THIS SLIDE WHEN YOU HAVE COMPLETED YOUR EVACUATION DIAGRAM</a:t>
            </a:r>
            <a:endParaRPr lang="en-AU" sz="16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4" name="TextBox 73">
            <a:extLst>
              <a:ext uri="{FF2B5EF4-FFF2-40B4-BE49-F238E27FC236}">
                <a16:creationId xmlns:a16="http://schemas.microsoft.com/office/drawing/2014/main" id="{3133ADA3-4963-4286-B018-0D84F2B918BB}"/>
              </a:ext>
            </a:extLst>
          </p:cNvPr>
          <p:cNvSpPr txBox="1"/>
          <p:nvPr/>
        </p:nvSpPr>
        <p:spPr>
          <a:xfrm>
            <a:off x="1546468" y="6104582"/>
            <a:ext cx="1563160" cy="338554"/>
          </a:xfrm>
          <a:prstGeom prst="rect">
            <a:avLst/>
          </a:prstGeom>
          <a:noFill/>
        </p:spPr>
        <p:txBody>
          <a:bodyPr wrap="square" rtlCol="0">
            <a:spAutoFit/>
          </a:bodyPr>
          <a:lstStyle/>
          <a:p>
            <a:pPr algn="ctr"/>
            <a:r>
              <a:rPr lang="en-AU" sz="1600" b="1" dirty="0"/>
              <a:t>You are here</a:t>
            </a:r>
          </a:p>
        </p:txBody>
      </p:sp>
      <p:pic>
        <p:nvPicPr>
          <p:cNvPr id="76" name="Picture 75">
            <a:extLst>
              <a:ext uri="{FF2B5EF4-FFF2-40B4-BE49-F238E27FC236}">
                <a16:creationId xmlns:a16="http://schemas.microsoft.com/office/drawing/2014/main" id="{2DD1C899-5B7C-4C1F-A236-140B740C1015}"/>
              </a:ext>
            </a:extLst>
          </p:cNvPr>
          <p:cNvPicPr/>
          <p:nvPr/>
        </p:nvPicPr>
        <p:blipFill>
          <a:blip r:embed="rId30"/>
          <a:stretch>
            <a:fillRect/>
          </a:stretch>
        </p:blipFill>
        <p:spPr>
          <a:xfrm>
            <a:off x="383093" y="4307868"/>
            <a:ext cx="502566" cy="351272"/>
          </a:xfrm>
          <a:prstGeom prst="rect">
            <a:avLst/>
          </a:prstGeom>
        </p:spPr>
      </p:pic>
      <p:sp>
        <p:nvSpPr>
          <p:cNvPr id="100" name="TextBox 99">
            <a:extLst>
              <a:ext uri="{FF2B5EF4-FFF2-40B4-BE49-F238E27FC236}">
                <a16:creationId xmlns:a16="http://schemas.microsoft.com/office/drawing/2014/main" id="{FAA25A4F-3B32-43E3-87B6-FB8F1881C1CD}"/>
              </a:ext>
            </a:extLst>
          </p:cNvPr>
          <p:cNvSpPr txBox="1"/>
          <p:nvPr/>
        </p:nvSpPr>
        <p:spPr>
          <a:xfrm>
            <a:off x="12937881" y="10151049"/>
            <a:ext cx="2181469" cy="338554"/>
          </a:xfrm>
          <a:prstGeom prst="rect">
            <a:avLst/>
          </a:prstGeom>
          <a:noFill/>
        </p:spPr>
        <p:txBody>
          <a:bodyPr wrap="square" rtlCol="0">
            <a:spAutoFit/>
          </a:bodyPr>
          <a:lstStyle/>
          <a:p>
            <a:pPr algn="ctr"/>
            <a:r>
              <a:rPr lang="en-US" sz="1600" b="1" dirty="0"/>
              <a:t>North direction</a:t>
            </a:r>
            <a:endParaRPr lang="en-AU" sz="1600" b="1" dirty="0"/>
          </a:p>
        </p:txBody>
      </p:sp>
      <p:pic>
        <p:nvPicPr>
          <p:cNvPr id="1026" name="Group 12">
            <a:extLst>
              <a:ext uri="{FF2B5EF4-FFF2-40B4-BE49-F238E27FC236}">
                <a16:creationId xmlns:a16="http://schemas.microsoft.com/office/drawing/2014/main" id="{5D71222C-7097-49B3-8FF3-D991B2BE48A7}"/>
              </a:ext>
            </a:extLst>
          </p:cNvPr>
          <p:cNvPicPr>
            <a:picLocks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9910549" y="9993995"/>
            <a:ext cx="371251" cy="471173"/>
          </a:xfrm>
          <a:prstGeom prst="rect">
            <a:avLst/>
          </a:prstGeom>
          <a:noFill/>
          <a:extLst>
            <a:ext uri="{909E8E84-426E-40DD-AFC4-6F175D3DCCD1}">
              <a14:hiddenFill xmlns:a14="http://schemas.microsoft.com/office/drawing/2010/main">
                <a:solidFill>
                  <a:srgbClr val="FFFFFF"/>
                </a:solidFill>
              </a14:hiddenFill>
            </a:ext>
          </a:extLst>
        </p:spPr>
      </p:pic>
      <p:sp>
        <p:nvSpPr>
          <p:cNvPr id="78" name="TextBox 77">
            <a:extLst>
              <a:ext uri="{FF2B5EF4-FFF2-40B4-BE49-F238E27FC236}">
                <a16:creationId xmlns:a16="http://schemas.microsoft.com/office/drawing/2014/main" id="{ACE5540F-68CD-49B7-ADDF-301C1085B29B}"/>
              </a:ext>
            </a:extLst>
          </p:cNvPr>
          <p:cNvSpPr txBox="1"/>
          <p:nvPr/>
        </p:nvSpPr>
        <p:spPr>
          <a:xfrm>
            <a:off x="10416746" y="10134558"/>
            <a:ext cx="2092103" cy="338554"/>
          </a:xfrm>
          <a:prstGeom prst="rect">
            <a:avLst/>
          </a:prstGeom>
          <a:noFill/>
        </p:spPr>
        <p:txBody>
          <a:bodyPr wrap="square" rtlCol="0">
            <a:spAutoFit/>
          </a:bodyPr>
          <a:lstStyle/>
          <a:p>
            <a:pPr algn="ctr"/>
            <a:r>
              <a:rPr lang="en-AU" sz="1600" b="1" dirty="0"/>
              <a:t>Solar Isolation Point</a:t>
            </a:r>
          </a:p>
        </p:txBody>
      </p:sp>
    </p:spTree>
    <p:extLst>
      <p:ext uri="{BB962C8B-B14F-4D97-AF65-F5344CB8AC3E}">
        <p14:creationId xmlns:p14="http://schemas.microsoft.com/office/powerpoint/2010/main" val="204661136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TaxCatchAll xmlns="cb9114c1-daad-44dd-acad-30f4246641f2">
      <Value>101</Value>
      <Value>94</Value>
    </TaxCatchAll>
    <DEECD_Expired xmlns="http://schemas.microsoft.com/sharepoint/v3">false</DEECD_Expired>
    <DEECD_Keywords xmlns="http://schemas.microsoft.com/sharepoint/v3" xsi:nil="true"/>
    <PublishingExpirationDate xmlns="http://schemas.microsoft.com/sharepoint/v3" xsi:nil="true"/>
    <DEECD_Description xmlns="http://schemas.microsoft.com/sharepoint/v3">ECS_Evacuation_Diagram_JULY_2022</DEECD_Description>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Props1.xml><?xml version="1.0" encoding="utf-8"?>
<ds:datastoreItem xmlns:ds="http://schemas.openxmlformats.org/officeDocument/2006/customXml" ds:itemID="{607E989A-450B-4035-B057-F2609E41AF7A}"/>
</file>

<file path=customXml/itemProps2.xml><?xml version="1.0" encoding="utf-8"?>
<ds:datastoreItem xmlns:ds="http://schemas.openxmlformats.org/officeDocument/2006/customXml" ds:itemID="{5CE30F5F-CB16-4227-9F9A-89ECC7DA36F9}">
  <ds:schemaRefs>
    <ds:schemaRef ds:uri="http://schemas.microsoft.com/sharepoint/v3/contenttype/forms"/>
  </ds:schemaRefs>
</ds:datastoreItem>
</file>

<file path=customXml/itemProps3.xml><?xml version="1.0" encoding="utf-8"?>
<ds:datastoreItem xmlns:ds="http://schemas.openxmlformats.org/officeDocument/2006/customXml" ds:itemID="{882927E6-B555-4263-AC6A-50DAE9C6029C}">
  <ds:schemaRefs>
    <ds:schemaRef ds:uri="http://www.w3.org/XML/1998/namespace"/>
    <ds:schemaRef ds:uri="http://purl.org/dc/terms/"/>
    <ds:schemaRef ds:uri="http://purl.org/dc/dcmitype/"/>
    <ds:schemaRef ds:uri="http://schemas.openxmlformats.org/package/2006/metadata/core-properties"/>
    <ds:schemaRef ds:uri="http://schemas.microsoft.com/office/infopath/2007/PartnerControls"/>
    <ds:schemaRef ds:uri="http://purl.org/dc/elements/1.1/"/>
    <ds:schemaRef ds:uri="http://schemas.microsoft.com/sharepoint/v3"/>
    <ds:schemaRef ds:uri="0fd33b2d-21e8-4b50-be0c-c57d78551f41"/>
    <ds:schemaRef ds:uri="http://schemas.microsoft.com/office/2006/documentManagement/types"/>
    <ds:schemaRef ds:uri="0cef8406-c5f7-4435-841a-750b59bfaa60"/>
    <ds:schemaRef ds:uri="http://schemas.microsoft.com/Sharepoint/v3"/>
    <ds:schemaRef ds:uri="http://schemas.microsoft.com/office/2006/metadata/properties"/>
    <ds:schemaRef ds:uri="bb5ce4db-eb21-467d-b968-528655912a38"/>
  </ds:schemaRefs>
</ds:datastoreItem>
</file>

<file path=docProps/app.xml><?xml version="1.0" encoding="utf-8"?>
<Properties xmlns="http://schemas.openxmlformats.org/officeDocument/2006/extended-properties" xmlns:vt="http://schemas.openxmlformats.org/officeDocument/2006/docPropsVTypes">
  <TotalTime>11576</TotalTime>
  <Words>554</Words>
  <Application>Microsoft Office PowerPoint</Application>
  <PresentationFormat>Custom</PresentationFormat>
  <Paragraphs>85</Paragraphs>
  <Slides>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Calibri Light</vt:lpstr>
      <vt:lpstr>Custom Design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Casha, Paul P</dc:creator>
  <cp:lastModifiedBy>Paul Casha</cp:lastModifiedBy>
  <cp:revision>26</cp:revision>
  <cp:lastPrinted>2020-06-24T03:15:04Z</cp:lastPrinted>
  <dcterms:created xsi:type="dcterms:W3CDTF">2020-06-18T02:00:55Z</dcterms:created>
  <dcterms:modified xsi:type="dcterms:W3CDTF">2022-07-20T04:19:28Z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RecordPoint_WorkflowType">
    <vt:lpwstr>ActiveSubmitStub</vt:lpwstr>
  </property>
  <property fmtid="{D5CDD505-2E9C-101B-9397-08002B2CF9AE}" pid="4" name="RecordPoint_ActiveItemSiteId">
    <vt:lpwstr>{61b3ca93-a8bf-4c99-aff3-b46cc7f4149e}</vt:lpwstr>
  </property>
  <property fmtid="{D5CDD505-2E9C-101B-9397-08002B2CF9AE}" pid="5" name="RecordPoint_ActiveItemListId">
    <vt:lpwstr>{0fd33b2d-21e8-4b50-be0c-c57d78551f41}</vt:lpwstr>
  </property>
  <property fmtid="{D5CDD505-2E9C-101B-9397-08002B2CF9AE}" pid="6" name="RecordPoint_ActiveItemUniqueId">
    <vt:lpwstr>{eb58d8a8-31ad-4c37-b4b3-6ace7e2bcfa0}</vt:lpwstr>
  </property>
  <property fmtid="{D5CDD505-2E9C-101B-9397-08002B2CF9AE}" pid="7" name="RecordPoint_ActiveItemWebId">
    <vt:lpwstr>{0cef8406-c5f7-4435-841a-750b59bfaa60}</vt:lpwstr>
  </property>
  <property fmtid="{D5CDD505-2E9C-101B-9397-08002B2CF9AE}" pid="8" name="RecordPoint_RecordNumberSubmitted">
    <vt:lpwstr>R20211749923</vt:lpwstr>
  </property>
  <property fmtid="{D5CDD505-2E9C-101B-9397-08002B2CF9AE}" pid="9" name="RecordPoint_SubmissionCompleted">
    <vt:lpwstr>2022-02-10T12:52:54.9511485+11:00</vt:lpwstr>
  </property>
  <property fmtid="{D5CDD505-2E9C-101B-9397-08002B2CF9AE}" pid="10" name="DEECD_Author">
    <vt:lpwstr>94;#Education|5232e41c-5101-41fe-b638-7d41d1371531</vt:lpwstr>
  </property>
  <property fmtid="{D5CDD505-2E9C-101B-9397-08002B2CF9AE}" pid="11" name="DEECD_ItemType">
    <vt:lpwstr>101;#Page|eb523acf-a821-456c-a76b-7607578309d7</vt:lpwstr>
  </property>
  <property fmtid="{D5CDD505-2E9C-101B-9397-08002B2CF9AE}" pid="12" name="DEECD_SubjectCategory">
    <vt:lpwstr/>
  </property>
  <property fmtid="{D5CDD505-2E9C-101B-9397-08002B2CF9AE}" pid="13" name="DEECD_Audience">
    <vt:lpwstr/>
  </property>
</Properties>
</file>