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5">
  <p:sldMasterIdLst>
    <p:sldMasterId id="2147483648" r:id="rId5"/>
  </p:sldMasterIdLst>
  <p:sldIdLst>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525204-00A6-4C5B-90BE-286E8389EF97}" v="104" dt="2021-07-29T01:22:39.5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0" d="100"/>
          <a:sy n="110" d="100"/>
        </p:scale>
        <p:origin x="49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5/10/relationships/revisionInfo" Target="revisionInfo.xml"/><Relationship Id="rId5" Type="http://schemas.openxmlformats.org/officeDocument/2006/relationships/slideMaster" Target="slideMasters/slideMaster1.xml"/><Relationship Id="rId10" Type="http://schemas.openxmlformats.org/officeDocument/2006/relationships/tableStyles" Target="tableStyles.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579A2265-A6F6-4297-8030-8EE8631496FE}" type="datetimeFigureOut">
              <a:rPr lang="en-AU" smtClean="0"/>
              <a:t>10/08/2021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0DD0532-E86A-4EDB-B5C1-3E31E45D0C11}" type="slidenum">
              <a:rPr lang="en-AU" smtClean="0"/>
              <a:t>‹#›</a:t>
            </a:fld>
            <a:endParaRPr lang="en-AU"/>
          </a:p>
        </p:txBody>
      </p:sp>
    </p:spTree>
    <p:extLst>
      <p:ext uri="{BB962C8B-B14F-4D97-AF65-F5344CB8AC3E}">
        <p14:creationId xmlns:p14="http://schemas.microsoft.com/office/powerpoint/2010/main" val="3464371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79A2265-A6F6-4297-8030-8EE8631496FE}" type="datetimeFigureOut">
              <a:rPr lang="en-AU" smtClean="0"/>
              <a:t>10/08/2021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0DD0532-E86A-4EDB-B5C1-3E31E45D0C11}" type="slidenum">
              <a:rPr lang="en-AU" smtClean="0"/>
              <a:t>‹#›</a:t>
            </a:fld>
            <a:endParaRPr lang="en-AU"/>
          </a:p>
        </p:txBody>
      </p:sp>
    </p:spTree>
    <p:extLst>
      <p:ext uri="{BB962C8B-B14F-4D97-AF65-F5344CB8AC3E}">
        <p14:creationId xmlns:p14="http://schemas.microsoft.com/office/powerpoint/2010/main" val="3567554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79A2265-A6F6-4297-8030-8EE8631496FE}" type="datetimeFigureOut">
              <a:rPr lang="en-AU" smtClean="0"/>
              <a:t>10/08/2021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0DD0532-E86A-4EDB-B5C1-3E31E45D0C11}" type="slidenum">
              <a:rPr lang="en-AU" smtClean="0"/>
              <a:t>‹#›</a:t>
            </a:fld>
            <a:endParaRPr lang="en-AU"/>
          </a:p>
        </p:txBody>
      </p:sp>
    </p:spTree>
    <p:extLst>
      <p:ext uri="{BB962C8B-B14F-4D97-AF65-F5344CB8AC3E}">
        <p14:creationId xmlns:p14="http://schemas.microsoft.com/office/powerpoint/2010/main" val="349445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79A2265-A6F6-4297-8030-8EE8631496FE}" type="datetimeFigureOut">
              <a:rPr lang="en-AU" smtClean="0"/>
              <a:t>10/08/2021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0DD0532-E86A-4EDB-B5C1-3E31E45D0C11}" type="slidenum">
              <a:rPr lang="en-AU" smtClean="0"/>
              <a:t>‹#›</a:t>
            </a:fld>
            <a:endParaRPr lang="en-AU"/>
          </a:p>
        </p:txBody>
      </p:sp>
    </p:spTree>
    <p:extLst>
      <p:ext uri="{BB962C8B-B14F-4D97-AF65-F5344CB8AC3E}">
        <p14:creationId xmlns:p14="http://schemas.microsoft.com/office/powerpoint/2010/main" val="445548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79A2265-A6F6-4297-8030-8EE8631496FE}" type="datetimeFigureOut">
              <a:rPr lang="en-AU" smtClean="0"/>
              <a:t>10/08/2021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0DD0532-E86A-4EDB-B5C1-3E31E45D0C11}" type="slidenum">
              <a:rPr lang="en-AU" smtClean="0"/>
              <a:t>‹#›</a:t>
            </a:fld>
            <a:endParaRPr lang="en-AU"/>
          </a:p>
        </p:txBody>
      </p:sp>
    </p:spTree>
    <p:extLst>
      <p:ext uri="{BB962C8B-B14F-4D97-AF65-F5344CB8AC3E}">
        <p14:creationId xmlns:p14="http://schemas.microsoft.com/office/powerpoint/2010/main" val="234583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579A2265-A6F6-4297-8030-8EE8631496FE}" type="datetimeFigureOut">
              <a:rPr lang="en-AU" smtClean="0"/>
              <a:t>10/08/2021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70DD0532-E86A-4EDB-B5C1-3E31E45D0C11}" type="slidenum">
              <a:rPr lang="en-AU" smtClean="0"/>
              <a:t>‹#›</a:t>
            </a:fld>
            <a:endParaRPr lang="en-AU"/>
          </a:p>
        </p:txBody>
      </p:sp>
    </p:spTree>
    <p:extLst>
      <p:ext uri="{BB962C8B-B14F-4D97-AF65-F5344CB8AC3E}">
        <p14:creationId xmlns:p14="http://schemas.microsoft.com/office/powerpoint/2010/main" val="1454895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579A2265-A6F6-4297-8030-8EE8631496FE}" type="datetimeFigureOut">
              <a:rPr lang="en-AU" smtClean="0"/>
              <a:t>10/08/2021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70DD0532-E86A-4EDB-B5C1-3E31E45D0C11}" type="slidenum">
              <a:rPr lang="en-AU" smtClean="0"/>
              <a:t>‹#›</a:t>
            </a:fld>
            <a:endParaRPr lang="en-AU"/>
          </a:p>
        </p:txBody>
      </p:sp>
    </p:spTree>
    <p:extLst>
      <p:ext uri="{BB962C8B-B14F-4D97-AF65-F5344CB8AC3E}">
        <p14:creationId xmlns:p14="http://schemas.microsoft.com/office/powerpoint/2010/main" val="1042001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579A2265-A6F6-4297-8030-8EE8631496FE}" type="datetimeFigureOut">
              <a:rPr lang="en-AU" smtClean="0"/>
              <a:t>10/08/2021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70DD0532-E86A-4EDB-B5C1-3E31E45D0C11}" type="slidenum">
              <a:rPr lang="en-AU" smtClean="0"/>
              <a:t>‹#›</a:t>
            </a:fld>
            <a:endParaRPr lang="en-AU"/>
          </a:p>
        </p:txBody>
      </p:sp>
    </p:spTree>
    <p:extLst>
      <p:ext uri="{BB962C8B-B14F-4D97-AF65-F5344CB8AC3E}">
        <p14:creationId xmlns:p14="http://schemas.microsoft.com/office/powerpoint/2010/main" val="3107717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9A2265-A6F6-4297-8030-8EE8631496FE}" type="datetimeFigureOut">
              <a:rPr lang="en-AU" smtClean="0"/>
              <a:t>10/08/2021</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70DD0532-E86A-4EDB-B5C1-3E31E45D0C11}" type="slidenum">
              <a:rPr lang="en-AU" smtClean="0"/>
              <a:t>‹#›</a:t>
            </a:fld>
            <a:endParaRPr lang="en-AU"/>
          </a:p>
        </p:txBody>
      </p:sp>
    </p:spTree>
    <p:extLst>
      <p:ext uri="{BB962C8B-B14F-4D97-AF65-F5344CB8AC3E}">
        <p14:creationId xmlns:p14="http://schemas.microsoft.com/office/powerpoint/2010/main" val="1571207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79A2265-A6F6-4297-8030-8EE8631496FE}" type="datetimeFigureOut">
              <a:rPr lang="en-AU" smtClean="0"/>
              <a:t>10/08/2021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70DD0532-E86A-4EDB-B5C1-3E31E45D0C11}" type="slidenum">
              <a:rPr lang="en-AU" smtClean="0"/>
              <a:t>‹#›</a:t>
            </a:fld>
            <a:endParaRPr lang="en-AU"/>
          </a:p>
        </p:txBody>
      </p:sp>
    </p:spTree>
    <p:extLst>
      <p:ext uri="{BB962C8B-B14F-4D97-AF65-F5344CB8AC3E}">
        <p14:creationId xmlns:p14="http://schemas.microsoft.com/office/powerpoint/2010/main" val="881570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79A2265-A6F6-4297-8030-8EE8631496FE}" type="datetimeFigureOut">
              <a:rPr lang="en-AU" smtClean="0"/>
              <a:t>10/08/2021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70DD0532-E86A-4EDB-B5C1-3E31E45D0C11}" type="slidenum">
              <a:rPr lang="en-AU" smtClean="0"/>
              <a:t>‹#›</a:t>
            </a:fld>
            <a:endParaRPr lang="en-AU"/>
          </a:p>
        </p:txBody>
      </p:sp>
    </p:spTree>
    <p:extLst>
      <p:ext uri="{BB962C8B-B14F-4D97-AF65-F5344CB8AC3E}">
        <p14:creationId xmlns:p14="http://schemas.microsoft.com/office/powerpoint/2010/main" val="307773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9A2265-A6F6-4297-8030-8EE8631496FE}" type="datetimeFigureOut">
              <a:rPr lang="en-AU" smtClean="0"/>
              <a:t>10/08/2021</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DD0532-E86A-4EDB-B5C1-3E31E45D0C11}" type="slidenum">
              <a:rPr lang="en-AU" smtClean="0"/>
              <a:t>‹#›</a:t>
            </a:fld>
            <a:endParaRPr lang="en-AU"/>
          </a:p>
        </p:txBody>
      </p:sp>
    </p:spTree>
    <p:extLst>
      <p:ext uri="{BB962C8B-B14F-4D97-AF65-F5344CB8AC3E}">
        <p14:creationId xmlns:p14="http://schemas.microsoft.com/office/powerpoint/2010/main" val="2759225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Arrow Connector 9"/>
          <p:cNvCxnSpPr>
            <a:cxnSpLocks noChangeShapeType="1"/>
          </p:cNvCxnSpPr>
          <p:nvPr/>
        </p:nvCxnSpPr>
        <p:spPr bwMode="auto">
          <a:xfrm>
            <a:off x="5549265" y="6271723"/>
            <a:ext cx="0" cy="0"/>
          </a:xfrm>
          <a:prstGeom prst="straightConnector1">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4" name="Rounded Rectangle 919"/>
          <p:cNvSpPr>
            <a:spLocks noChangeArrowheads="1"/>
          </p:cNvSpPr>
          <p:nvPr/>
        </p:nvSpPr>
        <p:spPr bwMode="auto">
          <a:xfrm>
            <a:off x="4813701" y="3363914"/>
            <a:ext cx="2197735" cy="569912"/>
          </a:xfrm>
          <a:prstGeom prst="roundRect">
            <a:avLst>
              <a:gd name="adj" fmla="val 16667"/>
            </a:avLst>
          </a:prstGeom>
          <a:gradFill rotWithShape="0">
            <a:gsLst>
              <a:gs pos="0">
                <a:srgbClr val="FFFFFF"/>
              </a:gs>
              <a:gs pos="100000">
                <a:srgbClr val="CCC0D9"/>
              </a:gs>
            </a:gsLst>
            <a:lin ang="5400000" scaled="1"/>
          </a:gradFill>
          <a:ln w="12700">
            <a:solidFill>
              <a:srgbClr val="B2A1C7"/>
            </a:solidFill>
            <a:round/>
            <a:headEnd/>
            <a:tailEnd/>
          </a:ln>
          <a:effectLst>
            <a:outerShdw dist="28398" dir="3806097" algn="ctr" rotWithShape="0">
              <a:srgbClr val="3F3151">
                <a:alpha val="50000"/>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dirty="0">
                <a:ln>
                  <a:noFill/>
                </a:ln>
                <a:solidFill>
                  <a:schemeClr val="tx1"/>
                </a:solidFill>
                <a:effectLst/>
                <a:latin typeface="Arial" panose="020B0604020202020204" pitchFamily="34" charset="0"/>
                <a:ea typeface="MS Mincho"/>
                <a:cs typeface="Arial" panose="020B0604020202020204" pitchFamily="34" charset="0"/>
              </a:rPr>
              <a:t>Service Staff</a:t>
            </a:r>
          </a:p>
          <a:p>
            <a:pPr marR="0" lvl="0" indent="0" algn="ctr" eaLnBrk="0" fontAlgn="base" hangingPunct="0">
              <a:lnSpc>
                <a:spcPct val="100000"/>
              </a:lnSpc>
              <a:spcBef>
                <a:spcPct val="0"/>
              </a:spcBef>
              <a:spcAft>
                <a:spcPct val="0"/>
              </a:spcAft>
              <a:buClrTx/>
              <a:buSzTx/>
              <a:buFontTx/>
              <a:buNone/>
              <a:tabLst/>
            </a:pPr>
            <a:r>
              <a:rPr lang="en-US" altLang="en-US" sz="800" dirty="0">
                <a:latin typeface="Arial" panose="020B0604020202020204" pitchFamily="34" charset="0"/>
                <a:ea typeface="MS Mincho"/>
                <a:cs typeface="Arial" panose="020B0604020202020204" pitchFamily="34" charset="0"/>
              </a:rPr>
              <a:t>XXXX </a:t>
            </a:r>
          </a:p>
          <a:p>
            <a:pPr marR="0" lvl="0" indent="0" algn="ctr" eaLnBrk="0" fontAlgn="base" hangingPunct="0">
              <a:lnSpc>
                <a:spcPct val="100000"/>
              </a:lnSpc>
              <a:spcBef>
                <a:spcPct val="0"/>
              </a:spcBef>
              <a:spcAft>
                <a:spcPct val="0"/>
              </a:spcAft>
              <a:buClrTx/>
              <a:buSzTx/>
              <a:buFontTx/>
              <a:buNone/>
              <a:tabLst/>
            </a:pPr>
            <a:r>
              <a:rPr lang="en-US" altLang="en-US" sz="800" dirty="0">
                <a:latin typeface="Arial" panose="020B0604020202020204" pitchFamily="34" charset="0"/>
                <a:ea typeface="MS Mincho"/>
                <a:cs typeface="Arial" panose="020B0604020202020204" pitchFamily="34" charset="0"/>
              </a:rPr>
              <a:t>AH/mobile:</a:t>
            </a:r>
          </a:p>
        </p:txBody>
      </p:sp>
      <p:sp>
        <p:nvSpPr>
          <p:cNvPr id="17" name="Rounded Rectangle 926"/>
          <p:cNvSpPr>
            <a:spLocks noChangeArrowheads="1"/>
          </p:cNvSpPr>
          <p:nvPr/>
        </p:nvSpPr>
        <p:spPr bwMode="auto">
          <a:xfrm>
            <a:off x="9744423" y="3368127"/>
            <a:ext cx="2179638" cy="561486"/>
          </a:xfrm>
          <a:prstGeom prst="roundRect">
            <a:avLst>
              <a:gd name="adj" fmla="val 16667"/>
            </a:avLst>
          </a:prstGeom>
          <a:gradFill rotWithShape="0">
            <a:gsLst>
              <a:gs pos="0">
                <a:srgbClr val="FFFFFF"/>
              </a:gs>
              <a:gs pos="100000">
                <a:srgbClr val="CCC0D9"/>
              </a:gs>
            </a:gsLst>
            <a:lin ang="5400000" scaled="1"/>
          </a:gradFill>
          <a:ln w="12700">
            <a:solidFill>
              <a:srgbClr val="B2A1C7"/>
            </a:solidFill>
            <a:round/>
            <a:headEnd/>
            <a:tailEnd/>
          </a:ln>
          <a:effectLst>
            <a:outerShdw dist="28398" dir="3806097" algn="ctr" rotWithShape="0">
              <a:srgbClr val="3F3151">
                <a:alpha val="50000"/>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600"/>
              </a:spcAft>
              <a:buClrTx/>
              <a:buSzTx/>
              <a:buFontTx/>
              <a:buNone/>
              <a:tabLst/>
            </a:pPr>
            <a:r>
              <a:rPr kumimoji="0" lang="en-US" altLang="en-US" sz="900" b="1" i="0" u="none" strike="noStrike" cap="none" normalizeH="0" baseline="0" dirty="0">
                <a:ln>
                  <a:noFill/>
                </a:ln>
                <a:solidFill>
                  <a:schemeClr val="tx1"/>
                </a:solidFill>
                <a:effectLst/>
                <a:latin typeface="Arial" panose="020B0604020202020204" pitchFamily="34" charset="0"/>
                <a:ea typeface="MS Mincho"/>
                <a:cs typeface="Arial" panose="020B0604020202020204" pitchFamily="34" charset="0"/>
              </a:rPr>
              <a:t>Quality Assessment and Regulation Division Area Team </a:t>
            </a:r>
            <a:br>
              <a:rPr lang="en-US" altLang="en-US" sz="900" b="1" dirty="0">
                <a:latin typeface="Arial" panose="020B0604020202020204" pitchFamily="34" charset="0"/>
                <a:ea typeface="MS Mincho"/>
                <a:cs typeface="Arial" panose="020B0604020202020204" pitchFamily="34" charset="0"/>
              </a:rPr>
            </a:br>
            <a:r>
              <a:rPr lang="en-US" altLang="en-US" sz="800" dirty="0">
                <a:latin typeface="Arial" panose="020B0604020202020204" pitchFamily="34" charset="0"/>
                <a:ea typeface="MS Mincho"/>
                <a:cs typeface="Arial" panose="020B0604020202020204" pitchFamily="34" charset="0"/>
              </a:rPr>
              <a:t>XXXX</a:t>
            </a:r>
            <a:br>
              <a:rPr lang="en-US" altLang="en-US" sz="800" dirty="0">
                <a:latin typeface="Arial" panose="020B0604020202020204" pitchFamily="34" charset="0"/>
                <a:ea typeface="MS Mincho"/>
                <a:cs typeface="Arial" panose="020B0604020202020204" pitchFamily="34" charset="0"/>
              </a:rPr>
            </a:br>
            <a:r>
              <a:rPr lang="en-US" altLang="en-US" sz="800" dirty="0">
                <a:latin typeface="Arial" panose="020B0604020202020204" pitchFamily="34" charset="0"/>
                <a:ea typeface="MS Mincho"/>
                <a:cs typeface="Arial" panose="020B0604020202020204" pitchFamily="34" charset="0"/>
              </a:rPr>
              <a:t>AH/mobile:</a:t>
            </a:r>
          </a:p>
        </p:txBody>
      </p:sp>
      <p:sp>
        <p:nvSpPr>
          <p:cNvPr id="23" name="Flowchart: Alternate Process 291"/>
          <p:cNvSpPr>
            <a:spLocks noChangeArrowheads="1"/>
          </p:cNvSpPr>
          <p:nvPr/>
        </p:nvSpPr>
        <p:spPr bwMode="auto">
          <a:xfrm>
            <a:off x="8275841" y="2088700"/>
            <a:ext cx="2179638" cy="403225"/>
          </a:xfrm>
          <a:prstGeom prst="flowChartAlternateProcess">
            <a:avLst/>
          </a:prstGeom>
          <a:gradFill rotWithShape="0">
            <a:gsLst>
              <a:gs pos="0">
                <a:srgbClr val="FFFFFF"/>
              </a:gs>
              <a:gs pos="100000">
                <a:srgbClr val="CCC0D9"/>
              </a:gs>
            </a:gsLst>
            <a:lin ang="5400000" scaled="1"/>
          </a:gradFill>
          <a:ln w="12700">
            <a:solidFill>
              <a:srgbClr val="B2A1C7"/>
            </a:solidFill>
            <a:miter lim="800000"/>
            <a:headEnd/>
            <a:tailEnd/>
          </a:ln>
          <a:effectLst>
            <a:outerShdw dist="28398" dir="3806097" algn="ctr" rotWithShape="0">
              <a:srgbClr val="3F3151">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dirty="0">
                <a:ln>
                  <a:noFill/>
                </a:ln>
                <a:solidFill>
                  <a:schemeClr val="tx1"/>
                </a:solidFill>
                <a:effectLst/>
                <a:latin typeface="Arial" panose="020B0604020202020204" pitchFamily="34" charset="0"/>
                <a:ea typeface="MS Mincho"/>
                <a:cs typeface="Arial" panose="020B0604020202020204" pitchFamily="34" charset="0"/>
              </a:rPr>
              <a:t>Emergency Services</a:t>
            </a:r>
            <a:endParaRPr kumimoji="0" lang="en-US" altLang="en-US"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dirty="0">
                <a:ln>
                  <a:noFill/>
                </a:ln>
                <a:solidFill>
                  <a:srgbClr val="FF0000"/>
                </a:solidFill>
                <a:effectLst/>
                <a:latin typeface="Arial" panose="020B0604020202020204" pitchFamily="34" charset="0"/>
                <a:ea typeface="MS Mincho"/>
                <a:cs typeface="Arial" panose="020B0604020202020204" pitchFamily="34" charset="0"/>
              </a:rPr>
              <a:t>000</a:t>
            </a:r>
            <a:endParaRPr kumimoji="0" lang="en-US" altLang="en-US" sz="1800" b="0" i="0" u="none" strike="noStrike" cap="none" normalizeH="0" baseline="0" dirty="0">
              <a:ln>
                <a:noFill/>
              </a:ln>
              <a:solidFill>
                <a:srgbClr val="FF0000"/>
              </a:solidFill>
              <a:effectLst/>
              <a:latin typeface="Arial" panose="020B0604020202020204" pitchFamily="34" charset="0"/>
            </a:endParaRPr>
          </a:p>
        </p:txBody>
      </p:sp>
      <p:sp>
        <p:nvSpPr>
          <p:cNvPr id="37" name="Rounded Rectangle 917"/>
          <p:cNvSpPr>
            <a:spLocks noChangeArrowheads="1"/>
          </p:cNvSpPr>
          <p:nvPr/>
        </p:nvSpPr>
        <p:spPr bwMode="auto">
          <a:xfrm>
            <a:off x="7186022" y="3372804"/>
            <a:ext cx="2179638" cy="556809"/>
          </a:xfrm>
          <a:prstGeom prst="roundRect">
            <a:avLst>
              <a:gd name="adj" fmla="val 16667"/>
            </a:avLst>
          </a:prstGeom>
          <a:gradFill rotWithShape="0">
            <a:gsLst>
              <a:gs pos="0">
                <a:srgbClr val="FFFFFF"/>
              </a:gs>
              <a:gs pos="100000">
                <a:srgbClr val="CCC0D9"/>
              </a:gs>
            </a:gsLst>
            <a:lin ang="5400000" scaled="1"/>
          </a:gradFill>
          <a:ln w="12700">
            <a:solidFill>
              <a:srgbClr val="B2A1C7"/>
            </a:solidFill>
            <a:round/>
            <a:headEnd/>
            <a:tailEnd/>
          </a:ln>
          <a:effectLst>
            <a:outerShdw dist="28398" dir="3806097" algn="ctr" rotWithShape="0">
              <a:srgbClr val="3F3151">
                <a:alpha val="50000"/>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buClrTx/>
              <a:buSzTx/>
              <a:buFontTx/>
              <a:buNone/>
              <a:tabLst/>
            </a:pPr>
            <a:r>
              <a:rPr kumimoji="0" lang="en-US" altLang="en-US" sz="900" b="1" i="0" u="none" strike="noStrike" cap="none" normalizeH="0" baseline="0" dirty="0">
                <a:ln>
                  <a:noFill/>
                </a:ln>
                <a:solidFill>
                  <a:schemeClr val="tx1"/>
                </a:solidFill>
                <a:effectLst/>
                <a:latin typeface="Arial" panose="020B0604020202020204" pitchFamily="34" charset="0"/>
                <a:ea typeface="MS Mincho"/>
                <a:cs typeface="Arial" panose="020B0604020202020204" pitchFamily="34" charset="0"/>
              </a:rPr>
              <a:t>Approved Provider/PMC </a:t>
            </a:r>
          </a:p>
          <a:p>
            <a:pPr algn="ctr" eaLnBrk="0" fontAlgn="base" hangingPunct="0">
              <a:spcBef>
                <a:spcPct val="0"/>
              </a:spcBef>
              <a:spcAft>
                <a:spcPct val="0"/>
              </a:spcAft>
            </a:pPr>
            <a:r>
              <a:rPr lang="en-US" altLang="en-US" sz="800" dirty="0">
                <a:latin typeface="Arial" panose="020B0604020202020204" pitchFamily="34" charset="0"/>
                <a:ea typeface="MS Mincho"/>
                <a:cs typeface="Arial" panose="020B0604020202020204" pitchFamily="34" charset="0"/>
              </a:rPr>
              <a:t>XXXX </a:t>
            </a:r>
          </a:p>
          <a:p>
            <a:pPr algn="ctr" eaLnBrk="0" fontAlgn="base" hangingPunct="0">
              <a:spcBef>
                <a:spcPct val="0"/>
              </a:spcBef>
              <a:spcAft>
                <a:spcPct val="0"/>
              </a:spcAft>
            </a:pPr>
            <a:r>
              <a:rPr lang="en-US" altLang="en-US" sz="800" dirty="0">
                <a:latin typeface="Arial" panose="020B0604020202020204" pitchFamily="34" charset="0"/>
                <a:ea typeface="MS Mincho"/>
                <a:cs typeface="Arial" panose="020B0604020202020204" pitchFamily="34" charset="0"/>
              </a:rPr>
              <a:t>AH/mobile:</a:t>
            </a:r>
          </a:p>
        </p:txBody>
      </p:sp>
      <p:sp>
        <p:nvSpPr>
          <p:cNvPr id="38" name="Flowchart: Alternate Process 898"/>
          <p:cNvSpPr>
            <a:spLocks noChangeArrowheads="1"/>
          </p:cNvSpPr>
          <p:nvPr/>
        </p:nvSpPr>
        <p:spPr bwMode="auto">
          <a:xfrm>
            <a:off x="2504738" y="3354880"/>
            <a:ext cx="2119581" cy="587980"/>
          </a:xfrm>
          <a:prstGeom prst="flowChartAlternateProcess">
            <a:avLst/>
          </a:prstGeom>
          <a:gradFill rotWithShape="0">
            <a:gsLst>
              <a:gs pos="0">
                <a:srgbClr val="FFFFFF"/>
              </a:gs>
              <a:gs pos="100000">
                <a:srgbClr val="CCC0D9"/>
              </a:gs>
            </a:gsLst>
            <a:lin ang="5400000" scaled="1"/>
          </a:gradFill>
          <a:ln w="12700">
            <a:solidFill>
              <a:srgbClr val="B2A1C7"/>
            </a:solidFill>
            <a:miter lim="800000"/>
            <a:headEnd/>
            <a:tailEnd/>
          </a:ln>
          <a:effectLst>
            <a:outerShdw dist="28398" dir="3806097" algn="ctr" rotWithShape="0">
              <a:srgbClr val="3F3151">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en-US" altLang="en-US" sz="900" b="1" i="0" u="none" strike="noStrike" cap="none" normalizeH="0" baseline="0" dirty="0">
                <a:ln>
                  <a:noFill/>
                </a:ln>
                <a:solidFill>
                  <a:schemeClr val="tx1"/>
                </a:solidFill>
                <a:effectLst/>
                <a:latin typeface="Arial" panose="020B0604020202020204" pitchFamily="34" charset="0"/>
                <a:ea typeface="MS Mincho"/>
                <a:cs typeface="Arial" panose="020B0604020202020204" pitchFamily="34" charset="0"/>
              </a:rPr>
            </a:br>
            <a:r>
              <a:rPr kumimoji="0" lang="en-US" altLang="en-US" sz="900" b="1" i="0" u="none" strike="noStrike" cap="none" normalizeH="0" baseline="0" dirty="0">
                <a:ln>
                  <a:noFill/>
                </a:ln>
                <a:solidFill>
                  <a:schemeClr val="tx1"/>
                </a:solidFill>
                <a:effectLst/>
                <a:latin typeface="Arial" panose="020B0604020202020204" pitchFamily="34" charset="0"/>
                <a:ea typeface="MS Mincho"/>
                <a:cs typeface="Arial" panose="020B0604020202020204" pitchFamily="34" charset="0"/>
              </a:rPr>
              <a:t>Parents/</a:t>
            </a:r>
            <a:br>
              <a:rPr kumimoji="0" lang="en-US" altLang="en-US" sz="900" b="1" i="0" u="none" strike="noStrike" cap="none" normalizeH="0" baseline="0" dirty="0">
                <a:ln>
                  <a:noFill/>
                </a:ln>
                <a:solidFill>
                  <a:schemeClr val="tx1"/>
                </a:solidFill>
                <a:effectLst/>
                <a:latin typeface="Arial" panose="020B0604020202020204" pitchFamily="34" charset="0"/>
                <a:ea typeface="MS Mincho"/>
                <a:cs typeface="Arial" panose="020B0604020202020204" pitchFamily="34" charset="0"/>
              </a:rPr>
            </a:br>
            <a:r>
              <a:rPr kumimoji="0" lang="en-US" altLang="en-US" sz="900" b="1" i="0" u="none" strike="noStrike" cap="none" normalizeH="0" baseline="0" dirty="0">
                <a:ln>
                  <a:noFill/>
                </a:ln>
                <a:solidFill>
                  <a:schemeClr val="tx1"/>
                </a:solidFill>
                <a:effectLst/>
                <a:latin typeface="Arial" panose="020B0604020202020204" pitchFamily="34" charset="0"/>
                <a:ea typeface="MS Mincho"/>
                <a:cs typeface="Arial" panose="020B0604020202020204" pitchFamily="34" charset="0"/>
              </a:rPr>
              <a:t>Authorised Person</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5" name="Rectangle 37"/>
          <p:cNvSpPr>
            <a:spLocks noChangeArrowheads="1"/>
          </p:cNvSpPr>
          <p:nvPr/>
        </p:nvSpPr>
        <p:spPr bwMode="auto">
          <a:xfrm>
            <a:off x="152400"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46" name="Rectangle 5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AU" altLang="en-US" sz="1800" b="0" i="0" u="none" strike="noStrike" cap="none" normalizeH="0" baseline="0">
                <a:ln>
                  <a:noFill/>
                </a:ln>
                <a:solidFill>
                  <a:schemeClr val="tx1"/>
                </a:solidFill>
                <a:effectLst/>
                <a:latin typeface="Arial" panose="020B0604020202020204" pitchFamily="34" charset="0"/>
              </a:rPr>
            </a:br>
            <a:endParaRPr kumimoji="0" lang="en-AU"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en-US" sz="1800" b="0" i="0" u="none" strike="noStrike" cap="none" normalizeH="0" baseline="0">
              <a:ln>
                <a:noFill/>
              </a:ln>
              <a:solidFill>
                <a:schemeClr val="tx1"/>
              </a:solidFill>
              <a:effectLst/>
              <a:latin typeface="Arial" panose="020B0604020202020204" pitchFamily="34" charset="0"/>
            </a:endParaRPr>
          </a:p>
        </p:txBody>
      </p:sp>
      <p:sp>
        <p:nvSpPr>
          <p:cNvPr id="47" name="Rectangle 56"/>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09600" algn="l"/>
              </a:tabLst>
              <a:defRPr>
                <a:solidFill>
                  <a:schemeClr val="tx1"/>
                </a:solidFill>
                <a:latin typeface="Arial" panose="020B0604020202020204" pitchFamily="34" charset="0"/>
              </a:defRPr>
            </a:lvl1pPr>
            <a:lvl2pPr eaLnBrk="0" fontAlgn="base" hangingPunct="0">
              <a:spcBef>
                <a:spcPct val="0"/>
              </a:spcBef>
              <a:spcAft>
                <a:spcPct val="0"/>
              </a:spcAft>
              <a:tabLst>
                <a:tab pos="609600" algn="l"/>
              </a:tabLst>
              <a:defRPr>
                <a:solidFill>
                  <a:schemeClr val="tx1"/>
                </a:solidFill>
                <a:latin typeface="Arial" panose="020B0604020202020204" pitchFamily="34" charset="0"/>
              </a:defRPr>
            </a:lvl2pPr>
            <a:lvl3pPr eaLnBrk="0" fontAlgn="base" hangingPunct="0">
              <a:spcBef>
                <a:spcPct val="0"/>
              </a:spcBef>
              <a:spcAft>
                <a:spcPct val="0"/>
              </a:spcAft>
              <a:tabLst>
                <a:tab pos="609600" algn="l"/>
              </a:tabLst>
              <a:defRPr>
                <a:solidFill>
                  <a:schemeClr val="tx1"/>
                </a:solidFill>
                <a:latin typeface="Arial" panose="020B0604020202020204" pitchFamily="34" charset="0"/>
              </a:defRPr>
            </a:lvl3pPr>
            <a:lvl4pPr eaLnBrk="0" fontAlgn="base" hangingPunct="0">
              <a:spcBef>
                <a:spcPct val="0"/>
              </a:spcBef>
              <a:spcAft>
                <a:spcPct val="0"/>
              </a:spcAft>
              <a:tabLst>
                <a:tab pos="609600" algn="l"/>
              </a:tabLst>
              <a:defRPr>
                <a:solidFill>
                  <a:schemeClr val="tx1"/>
                </a:solidFill>
                <a:latin typeface="Arial" panose="020B0604020202020204" pitchFamily="34" charset="0"/>
              </a:defRPr>
            </a:lvl4pPr>
            <a:lvl5pPr eaLnBrk="0" fontAlgn="base" hangingPunct="0">
              <a:spcBef>
                <a:spcPct val="0"/>
              </a:spcBef>
              <a:spcAft>
                <a:spcPct val="0"/>
              </a:spcAft>
              <a:tabLst>
                <a:tab pos="609600" algn="l"/>
              </a:tabLst>
              <a:defRPr>
                <a:solidFill>
                  <a:schemeClr val="tx1"/>
                </a:solidFill>
                <a:latin typeface="Arial" panose="020B0604020202020204" pitchFamily="34" charset="0"/>
              </a:defRPr>
            </a:lvl5pPr>
            <a:lvl6pPr eaLnBrk="0" fontAlgn="base" hangingPunct="0">
              <a:spcBef>
                <a:spcPct val="0"/>
              </a:spcBef>
              <a:spcAft>
                <a:spcPct val="0"/>
              </a:spcAft>
              <a:tabLst>
                <a:tab pos="609600" algn="l"/>
              </a:tabLst>
              <a:defRPr>
                <a:solidFill>
                  <a:schemeClr val="tx1"/>
                </a:solidFill>
                <a:latin typeface="Arial" panose="020B0604020202020204" pitchFamily="34" charset="0"/>
              </a:defRPr>
            </a:lvl6pPr>
            <a:lvl7pPr eaLnBrk="0" fontAlgn="base" hangingPunct="0">
              <a:spcBef>
                <a:spcPct val="0"/>
              </a:spcBef>
              <a:spcAft>
                <a:spcPct val="0"/>
              </a:spcAft>
              <a:tabLst>
                <a:tab pos="609600" algn="l"/>
              </a:tabLst>
              <a:defRPr>
                <a:solidFill>
                  <a:schemeClr val="tx1"/>
                </a:solidFill>
                <a:latin typeface="Arial" panose="020B0604020202020204" pitchFamily="34" charset="0"/>
              </a:defRPr>
            </a:lvl7pPr>
            <a:lvl8pPr eaLnBrk="0" fontAlgn="base" hangingPunct="0">
              <a:spcBef>
                <a:spcPct val="0"/>
              </a:spcBef>
              <a:spcAft>
                <a:spcPct val="0"/>
              </a:spcAft>
              <a:tabLst>
                <a:tab pos="609600" algn="l"/>
              </a:tabLst>
              <a:defRPr>
                <a:solidFill>
                  <a:schemeClr val="tx1"/>
                </a:solidFill>
                <a:latin typeface="Arial" panose="020B0604020202020204" pitchFamily="34" charset="0"/>
              </a:defRPr>
            </a:lvl8pPr>
            <a:lvl9pPr eaLnBrk="0" fontAlgn="base" hangingPunct="0">
              <a:spcBef>
                <a:spcPct val="0"/>
              </a:spcBef>
              <a:spcAft>
                <a:spcPct val="0"/>
              </a:spcAft>
              <a:tabLst>
                <a:tab pos="6096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609600" algn="l"/>
              </a:tabLst>
            </a:pPr>
            <a:endParaRPr kumimoji="0" lang="en-AU"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09600" algn="l"/>
              </a:tabLst>
            </a:pPr>
            <a:endParaRPr kumimoji="0" lang="en-AU" altLang="en-US" sz="1800" b="0" i="0" u="none" strike="noStrike" cap="none" normalizeH="0" baseline="0">
              <a:ln>
                <a:noFill/>
              </a:ln>
              <a:solidFill>
                <a:schemeClr val="tx1"/>
              </a:solidFill>
              <a:effectLst/>
              <a:latin typeface="Arial" panose="020B0604020202020204" pitchFamily="34" charset="0"/>
            </a:endParaRPr>
          </a:p>
        </p:txBody>
      </p:sp>
      <p:sp>
        <p:nvSpPr>
          <p:cNvPr id="48" name="Rounded Rectangle 917"/>
          <p:cNvSpPr>
            <a:spLocks noChangeArrowheads="1"/>
          </p:cNvSpPr>
          <p:nvPr/>
        </p:nvSpPr>
        <p:spPr bwMode="auto">
          <a:xfrm>
            <a:off x="4894672" y="2013100"/>
            <a:ext cx="2179638" cy="556809"/>
          </a:xfrm>
          <a:prstGeom prst="roundRect">
            <a:avLst>
              <a:gd name="adj" fmla="val 16667"/>
            </a:avLst>
          </a:prstGeom>
          <a:gradFill rotWithShape="0">
            <a:gsLst>
              <a:gs pos="0">
                <a:srgbClr val="FFFFFF"/>
              </a:gs>
              <a:gs pos="100000">
                <a:srgbClr val="CCC0D9"/>
              </a:gs>
            </a:gsLst>
            <a:lin ang="5400000" scaled="1"/>
          </a:gradFill>
          <a:ln w="12700">
            <a:solidFill>
              <a:srgbClr val="B2A1C7"/>
            </a:solidFill>
            <a:round/>
            <a:headEnd/>
            <a:tailEnd/>
          </a:ln>
          <a:effectLst>
            <a:outerShdw dist="28398" dir="3806097" algn="ctr" rotWithShape="0">
              <a:srgbClr val="3F3151">
                <a:alpha val="50000"/>
              </a:srgbClr>
            </a:outerShdw>
          </a:effectLst>
        </p:spPr>
        <p:txBody>
          <a:bodyPr vert="horz" wrap="square" lIns="91440" tIns="45720" rIns="91440" bIns="45720" numCol="1" anchor="ctr" anchorCtr="0" compatLnSpc="1">
            <a:prstTxWarp prst="textNoShape">
              <a:avLst/>
            </a:prstTxWarp>
          </a:bodyPr>
          <a:lstStyle/>
          <a:p>
            <a:pPr algn="ctr" eaLnBrk="0" fontAlgn="base" hangingPunct="0">
              <a:spcBef>
                <a:spcPct val="0"/>
              </a:spcBef>
              <a:spcAft>
                <a:spcPts val="600"/>
              </a:spcAft>
            </a:pPr>
            <a:r>
              <a:rPr lang="en-US" altLang="en-US" sz="900" b="1" dirty="0">
                <a:latin typeface="Arial" panose="020B0604020202020204" pitchFamily="34" charset="0"/>
                <a:ea typeface="MS Mincho"/>
                <a:cs typeface="Arial" panose="020B0604020202020204" pitchFamily="34" charset="0"/>
              </a:rPr>
              <a:t>Nominated Supervisor/ </a:t>
            </a:r>
            <a:br>
              <a:rPr lang="en-US" altLang="en-US" sz="900" b="1" dirty="0">
                <a:latin typeface="Arial" panose="020B0604020202020204" pitchFamily="34" charset="0"/>
                <a:ea typeface="MS Mincho"/>
                <a:cs typeface="Arial" panose="020B0604020202020204" pitchFamily="34" charset="0"/>
              </a:rPr>
            </a:br>
            <a:r>
              <a:rPr kumimoji="0" lang="en-US" altLang="en-US" sz="900" b="1" i="0" u="none" strike="noStrike" cap="none" normalizeH="0" baseline="0" dirty="0">
                <a:ln>
                  <a:noFill/>
                </a:ln>
                <a:solidFill>
                  <a:schemeClr val="tx1"/>
                </a:solidFill>
                <a:effectLst/>
                <a:latin typeface="Arial" panose="020B0604020202020204" pitchFamily="34" charset="0"/>
                <a:ea typeface="MS Mincho"/>
                <a:cs typeface="Arial" panose="020B0604020202020204" pitchFamily="34" charset="0"/>
              </a:rPr>
              <a:t>Person in </a:t>
            </a:r>
            <a:r>
              <a:rPr lang="en-US" altLang="en-US" sz="900" b="1" dirty="0">
                <a:latin typeface="Arial" panose="020B0604020202020204" pitchFamily="34" charset="0"/>
                <a:ea typeface="MS Mincho"/>
                <a:cs typeface="Arial" panose="020B0604020202020204" pitchFamily="34" charset="0"/>
              </a:rPr>
              <a:t>day-to-day</a:t>
            </a:r>
            <a:r>
              <a:rPr kumimoji="0" lang="en-US" altLang="en-US" sz="900" b="1" i="0" u="none" strike="noStrike" cap="none" normalizeH="0" baseline="0" dirty="0">
                <a:ln>
                  <a:noFill/>
                </a:ln>
                <a:solidFill>
                  <a:schemeClr val="tx1"/>
                </a:solidFill>
                <a:effectLst/>
                <a:latin typeface="Arial" panose="020B0604020202020204" pitchFamily="34" charset="0"/>
                <a:ea typeface="MS Mincho"/>
                <a:cs typeface="Arial" panose="020B0604020202020204" pitchFamily="34" charset="0"/>
              </a:rPr>
              <a:t> charge</a:t>
            </a:r>
            <a:br>
              <a:rPr lang="en-US" altLang="en-US" sz="900" b="1" dirty="0">
                <a:latin typeface="Arial" panose="020B0604020202020204" pitchFamily="34" charset="0"/>
                <a:ea typeface="MS Mincho"/>
                <a:cs typeface="Arial" panose="020B0604020202020204" pitchFamily="34" charset="0"/>
              </a:rPr>
            </a:br>
            <a:r>
              <a:rPr lang="en-US" sz="800" dirty="0">
                <a:latin typeface="Arial" panose="020B0604020202020204" pitchFamily="34" charset="0"/>
                <a:ea typeface="MS Mincho"/>
                <a:cs typeface="Arial" panose="020B0604020202020204" pitchFamily="34" charset="0"/>
              </a:rPr>
              <a:t> </a:t>
            </a:r>
            <a:r>
              <a:rPr lang="en-US" altLang="en-US" sz="800" dirty="0">
                <a:latin typeface="Arial" panose="020B0604020202020204" pitchFamily="34" charset="0"/>
                <a:ea typeface="MS Mincho"/>
                <a:cs typeface="Arial" panose="020B0604020202020204" pitchFamily="34" charset="0"/>
              </a:rPr>
              <a:t>XXXX AH/mobile:</a:t>
            </a:r>
          </a:p>
        </p:txBody>
      </p:sp>
      <p:cxnSp>
        <p:nvCxnSpPr>
          <p:cNvPr id="3" name="Elbow Connector 2"/>
          <p:cNvCxnSpPr>
            <a:stCxn id="48" idx="3"/>
            <a:endCxn id="23" idx="1"/>
          </p:cNvCxnSpPr>
          <p:nvPr/>
        </p:nvCxnSpPr>
        <p:spPr>
          <a:xfrm flipV="1">
            <a:off x="7074310" y="2290313"/>
            <a:ext cx="1201531" cy="1192"/>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Elbow Connector 27"/>
          <p:cNvCxnSpPr>
            <a:cxnSpLocks/>
            <a:stCxn id="48" idx="1"/>
          </p:cNvCxnSpPr>
          <p:nvPr/>
        </p:nvCxnSpPr>
        <p:spPr>
          <a:xfrm rot="10800000" flipV="1">
            <a:off x="4038626" y="2291505"/>
            <a:ext cx="856046" cy="319308"/>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Elbow Connector 30"/>
          <p:cNvCxnSpPr>
            <a:cxnSpLocks/>
            <a:stCxn id="48" idx="1"/>
          </p:cNvCxnSpPr>
          <p:nvPr/>
        </p:nvCxnSpPr>
        <p:spPr>
          <a:xfrm rot="10800000">
            <a:off x="4038626" y="1647211"/>
            <a:ext cx="856046" cy="644294"/>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CCE2AD53-1E37-4FC2-B7F1-D70F77CB85A0}"/>
              </a:ext>
            </a:extLst>
          </p:cNvPr>
          <p:cNvSpPr txBox="1"/>
          <p:nvPr/>
        </p:nvSpPr>
        <p:spPr>
          <a:xfrm>
            <a:off x="1970359" y="331191"/>
            <a:ext cx="8028264" cy="461665"/>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AU" sz="2400" b="1" dirty="0">
                <a:solidFill>
                  <a:schemeClr val="tx1"/>
                </a:solidFill>
              </a:rPr>
              <a:t>COMMUNICATIONS TREE: </a:t>
            </a:r>
            <a:r>
              <a:rPr lang="en-AU" sz="2400" b="1" dirty="0"/>
              <a:t>&lt;FACILITY NAME&gt;</a:t>
            </a:r>
          </a:p>
        </p:txBody>
      </p:sp>
      <p:sp>
        <p:nvSpPr>
          <p:cNvPr id="30" name="Rounded Rectangle 912">
            <a:extLst>
              <a:ext uri="{FF2B5EF4-FFF2-40B4-BE49-F238E27FC236}">
                <a16:creationId xmlns:a16="http://schemas.microsoft.com/office/drawing/2014/main" id="{6AECD01E-534D-4888-AF84-9FAB9A4C408D}"/>
              </a:ext>
            </a:extLst>
          </p:cNvPr>
          <p:cNvSpPr>
            <a:spLocks noChangeArrowheads="1"/>
          </p:cNvSpPr>
          <p:nvPr/>
        </p:nvSpPr>
        <p:spPr bwMode="auto">
          <a:xfrm>
            <a:off x="152400" y="3356055"/>
            <a:ext cx="2195097" cy="604729"/>
          </a:xfrm>
          <a:prstGeom prst="roundRect">
            <a:avLst>
              <a:gd name="adj" fmla="val 16667"/>
            </a:avLst>
          </a:prstGeom>
          <a:gradFill rotWithShape="0">
            <a:gsLst>
              <a:gs pos="0">
                <a:srgbClr val="FFFFFF"/>
              </a:gs>
              <a:gs pos="100000">
                <a:srgbClr val="CCC0D9"/>
              </a:gs>
            </a:gsLst>
            <a:lin ang="5400000" scaled="1"/>
          </a:gradFill>
          <a:ln w="12700">
            <a:solidFill>
              <a:srgbClr val="B2A1C7"/>
            </a:solidFill>
            <a:round/>
            <a:headEnd/>
            <a:tailEnd/>
          </a:ln>
          <a:effectLst>
            <a:outerShdw dist="28398" dir="3806097" algn="ctr" rotWithShape="0">
              <a:srgbClr val="3F3151">
                <a:alpha val="50000"/>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dirty="0">
                <a:ln>
                  <a:noFill/>
                </a:ln>
                <a:solidFill>
                  <a:schemeClr val="tx1"/>
                </a:solidFill>
                <a:effectLst/>
                <a:latin typeface="Arial" panose="020B0604020202020204" pitchFamily="34" charset="0"/>
                <a:ea typeface="MS Mincho"/>
                <a:cs typeface="Arial" panose="020B0604020202020204" pitchFamily="34" charset="0"/>
              </a:rPr>
              <a:t>Co-located Facility e.g., School Principal, Allied Health</a:t>
            </a:r>
          </a:p>
          <a:p>
            <a:pPr lvl="0" algn="ctr" eaLnBrk="0" fontAlgn="base" hangingPunct="0">
              <a:spcBef>
                <a:spcPct val="0"/>
              </a:spcBef>
              <a:spcAft>
                <a:spcPct val="0"/>
              </a:spcAft>
            </a:pPr>
            <a:r>
              <a:rPr lang="en-US" altLang="en-US" sz="800" dirty="0">
                <a:latin typeface="Arial" panose="020B0604020202020204" pitchFamily="34" charset="0"/>
                <a:ea typeface="MS Mincho"/>
                <a:cs typeface="Arial" panose="020B0604020202020204" pitchFamily="34" charset="0"/>
              </a:rPr>
              <a:t>XXXX </a:t>
            </a:r>
            <a:endParaRPr lang="en-US" altLang="en-US" sz="700" dirty="0"/>
          </a:p>
          <a:p>
            <a:pPr marR="0" lvl="0" indent="0" algn="ctr" eaLnBrk="0" fontAlgn="base" hangingPunct="0">
              <a:lnSpc>
                <a:spcPct val="100000"/>
              </a:lnSpc>
              <a:spcBef>
                <a:spcPct val="0"/>
              </a:spcBef>
              <a:spcAft>
                <a:spcPts val="600"/>
              </a:spcAft>
              <a:buClrTx/>
              <a:buSzTx/>
              <a:buFontTx/>
              <a:buNone/>
              <a:tabLst/>
            </a:pPr>
            <a:r>
              <a:rPr lang="en-US" altLang="en-US" sz="800" dirty="0">
                <a:latin typeface="Arial" panose="020B0604020202020204" pitchFamily="34" charset="0"/>
                <a:cs typeface="Arial" panose="020B0604020202020204" pitchFamily="34" charset="0"/>
              </a:rPr>
              <a:t>AH/mobile:</a:t>
            </a:r>
          </a:p>
        </p:txBody>
      </p:sp>
      <p:cxnSp>
        <p:nvCxnSpPr>
          <p:cNvPr id="49" name="Straight Arrow Connector 48">
            <a:extLst>
              <a:ext uri="{FF2B5EF4-FFF2-40B4-BE49-F238E27FC236}">
                <a16:creationId xmlns:a16="http://schemas.microsoft.com/office/drawing/2014/main" id="{8AAF1652-CF4E-483B-818B-9CBBFFCECADF}"/>
              </a:ext>
            </a:extLst>
          </p:cNvPr>
          <p:cNvCxnSpPr>
            <a:cxnSpLocks/>
          </p:cNvCxnSpPr>
          <p:nvPr/>
        </p:nvCxnSpPr>
        <p:spPr>
          <a:xfrm>
            <a:off x="9395251" y="3641595"/>
            <a:ext cx="34917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Rectangle 41">
            <a:extLst>
              <a:ext uri="{FF2B5EF4-FFF2-40B4-BE49-F238E27FC236}">
                <a16:creationId xmlns:a16="http://schemas.microsoft.com/office/drawing/2014/main" id="{4C1E87E8-EF88-4BB1-809E-CCEDBA8B13E9}"/>
              </a:ext>
            </a:extLst>
          </p:cNvPr>
          <p:cNvSpPr/>
          <p:nvPr/>
        </p:nvSpPr>
        <p:spPr>
          <a:xfrm>
            <a:off x="8865139" y="6479005"/>
            <a:ext cx="3225563" cy="246221"/>
          </a:xfrm>
          <a:prstGeom prst="rect">
            <a:avLst/>
          </a:prstGeom>
        </p:spPr>
        <p:txBody>
          <a:bodyPr wrap="non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tabLst>
                <a:tab pos="2865755" algn="ctr"/>
                <a:tab pos="5731510" algn="r"/>
              </a:tabLst>
            </a:pPr>
            <a:r>
              <a:rPr lang="en-AU" sz="1000" cap="all" dirty="0">
                <a:solidFill>
                  <a:srgbClr val="5B9BD5"/>
                </a:solidFill>
                <a:latin typeface="Calibri" panose="020F0502020204030204" pitchFamily="34" charset="0"/>
                <a:ea typeface="Calibri" panose="020F0502020204030204" pitchFamily="34" charset="0"/>
                <a:cs typeface="Times New Roman" panose="02020603050405020304" pitchFamily="18" charset="0"/>
              </a:rPr>
              <a:t>Communications Tree Template </a:t>
            </a:r>
            <a:r>
              <a:rPr lang="en-AU" sz="1000" cap="all" dirty="0">
                <a:solidFill>
                  <a:srgbClr val="808080"/>
                </a:solidFill>
                <a:latin typeface="Calibri" panose="020F0502020204030204" pitchFamily="34" charset="0"/>
                <a:ea typeface="Calibri" panose="020F0502020204030204" pitchFamily="34" charset="0"/>
                <a:cs typeface="Times New Roman" panose="02020603050405020304" pitchFamily="18" charset="0"/>
              </a:rPr>
              <a:t>| </a:t>
            </a:r>
            <a:r>
              <a:rPr lang="en-AU" sz="1000" dirty="0">
                <a:solidFill>
                  <a:srgbClr val="808080"/>
                </a:solidFill>
                <a:latin typeface="Calibri" panose="020F0502020204030204" pitchFamily="34" charset="0"/>
                <a:ea typeface="Calibri" panose="020F0502020204030204" pitchFamily="34" charset="0"/>
                <a:cs typeface="Times New Roman" panose="02020603050405020304" pitchFamily="18" charset="0"/>
              </a:rPr>
              <a:t>Reviewed July 2021</a:t>
            </a:r>
            <a:endParaRPr lang="en-AU"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81" name="Flowchart: Alternate Process 291">
            <a:extLst>
              <a:ext uri="{FF2B5EF4-FFF2-40B4-BE49-F238E27FC236}">
                <a16:creationId xmlns:a16="http://schemas.microsoft.com/office/drawing/2014/main" id="{3082C702-2A83-429D-B70F-406096FE5CBB}"/>
              </a:ext>
            </a:extLst>
          </p:cNvPr>
          <p:cNvSpPr>
            <a:spLocks noChangeArrowheads="1"/>
          </p:cNvSpPr>
          <p:nvPr/>
        </p:nvSpPr>
        <p:spPr bwMode="auto">
          <a:xfrm>
            <a:off x="1840891" y="1445598"/>
            <a:ext cx="2179638" cy="403225"/>
          </a:xfrm>
          <a:prstGeom prst="flowChartAlternateProcess">
            <a:avLst/>
          </a:prstGeom>
          <a:gradFill rotWithShape="0">
            <a:gsLst>
              <a:gs pos="0">
                <a:srgbClr val="FFFFFF"/>
              </a:gs>
              <a:gs pos="100000">
                <a:srgbClr val="CCC0D9"/>
              </a:gs>
            </a:gsLst>
            <a:lin ang="5400000" scaled="1"/>
          </a:gradFill>
          <a:ln w="12700">
            <a:solidFill>
              <a:srgbClr val="B2A1C7"/>
            </a:solidFill>
            <a:miter lim="800000"/>
            <a:headEnd/>
            <a:tailEnd/>
          </a:ln>
          <a:effectLst>
            <a:outerShdw dist="28398" dir="3806097" algn="ctr" rotWithShape="0">
              <a:srgbClr val="3F3151">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900" b="1" dirty="0">
                <a:latin typeface="Arial" panose="020B0604020202020204" pitchFamily="34" charset="0"/>
                <a:ea typeface="MS Mincho"/>
                <a:cs typeface="Arial" panose="020B0604020202020204" pitchFamily="34" charset="0"/>
              </a:rPr>
              <a:t>Victoria Police</a:t>
            </a:r>
            <a:endParaRPr kumimoji="0" lang="en-US" altLang="en-US" sz="1800" b="0" i="0" u="none" strike="noStrike" cap="none" normalizeH="0" baseline="0" dirty="0">
              <a:ln>
                <a:noFill/>
              </a:ln>
              <a:solidFill>
                <a:srgbClr val="FF0000"/>
              </a:solidFill>
              <a:effectLst/>
              <a:latin typeface="Arial" panose="020B0604020202020204" pitchFamily="34" charset="0"/>
            </a:endParaRPr>
          </a:p>
        </p:txBody>
      </p:sp>
      <p:sp>
        <p:nvSpPr>
          <p:cNvPr id="82" name="Flowchart: Alternate Process 291">
            <a:extLst>
              <a:ext uri="{FF2B5EF4-FFF2-40B4-BE49-F238E27FC236}">
                <a16:creationId xmlns:a16="http://schemas.microsoft.com/office/drawing/2014/main" id="{20959B27-878E-4914-89FC-46E86F58C9EF}"/>
              </a:ext>
            </a:extLst>
          </p:cNvPr>
          <p:cNvSpPr>
            <a:spLocks noChangeArrowheads="1"/>
          </p:cNvSpPr>
          <p:nvPr/>
        </p:nvSpPr>
        <p:spPr bwMode="auto">
          <a:xfrm>
            <a:off x="1840891" y="1928612"/>
            <a:ext cx="2179638" cy="403225"/>
          </a:xfrm>
          <a:prstGeom prst="flowChartAlternateProcess">
            <a:avLst/>
          </a:prstGeom>
          <a:gradFill rotWithShape="0">
            <a:gsLst>
              <a:gs pos="0">
                <a:srgbClr val="FFFFFF"/>
              </a:gs>
              <a:gs pos="100000">
                <a:srgbClr val="CCC0D9"/>
              </a:gs>
            </a:gsLst>
            <a:lin ang="5400000" scaled="1"/>
          </a:gradFill>
          <a:ln w="12700">
            <a:solidFill>
              <a:srgbClr val="B2A1C7"/>
            </a:solidFill>
            <a:miter lim="800000"/>
            <a:headEnd/>
            <a:tailEnd/>
          </a:ln>
          <a:effectLst>
            <a:outerShdw dist="28398" dir="3806097" algn="ctr" rotWithShape="0">
              <a:srgbClr val="3F3151">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dirty="0">
                <a:ln>
                  <a:noFill/>
                </a:ln>
                <a:solidFill>
                  <a:schemeClr val="tx1"/>
                </a:solidFill>
                <a:effectLst/>
                <a:latin typeface="Arial" panose="020B0604020202020204" pitchFamily="34" charset="0"/>
                <a:ea typeface="MS Mincho"/>
                <a:cs typeface="Arial" panose="020B0604020202020204" pitchFamily="34" charset="0"/>
              </a:rPr>
              <a:t>CCYP</a:t>
            </a:r>
            <a:endParaRPr kumimoji="0" lang="en-US" altLang="en-US" sz="1800" b="0" i="0" u="none" strike="noStrike" cap="none" normalizeH="0" baseline="0" dirty="0">
              <a:ln>
                <a:noFill/>
              </a:ln>
              <a:solidFill>
                <a:srgbClr val="FF0000"/>
              </a:solidFill>
              <a:effectLst/>
              <a:latin typeface="Arial" panose="020B0604020202020204" pitchFamily="34" charset="0"/>
            </a:endParaRPr>
          </a:p>
        </p:txBody>
      </p:sp>
      <p:sp>
        <p:nvSpPr>
          <p:cNvPr id="83" name="Flowchart: Alternate Process 291">
            <a:extLst>
              <a:ext uri="{FF2B5EF4-FFF2-40B4-BE49-F238E27FC236}">
                <a16:creationId xmlns:a16="http://schemas.microsoft.com/office/drawing/2014/main" id="{053AF53A-45B0-4846-8A35-33A93992BA12}"/>
              </a:ext>
            </a:extLst>
          </p:cNvPr>
          <p:cNvSpPr>
            <a:spLocks noChangeArrowheads="1"/>
          </p:cNvSpPr>
          <p:nvPr/>
        </p:nvSpPr>
        <p:spPr bwMode="auto">
          <a:xfrm>
            <a:off x="1840891" y="2407295"/>
            <a:ext cx="2179638" cy="403225"/>
          </a:xfrm>
          <a:prstGeom prst="flowChartAlternateProcess">
            <a:avLst/>
          </a:prstGeom>
          <a:gradFill rotWithShape="0">
            <a:gsLst>
              <a:gs pos="0">
                <a:srgbClr val="FFFFFF"/>
              </a:gs>
              <a:gs pos="100000">
                <a:srgbClr val="CCC0D9"/>
              </a:gs>
            </a:gsLst>
            <a:lin ang="5400000" scaled="1"/>
          </a:gradFill>
          <a:ln w="12700">
            <a:solidFill>
              <a:srgbClr val="B2A1C7"/>
            </a:solidFill>
            <a:miter lim="800000"/>
            <a:headEnd/>
            <a:tailEnd/>
          </a:ln>
          <a:effectLst>
            <a:outerShdw dist="28398" dir="3806097" algn="ctr" rotWithShape="0">
              <a:srgbClr val="3F3151">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dirty="0">
                <a:ln>
                  <a:noFill/>
                </a:ln>
                <a:solidFill>
                  <a:schemeClr val="tx1"/>
                </a:solidFill>
                <a:effectLst/>
                <a:latin typeface="Arial" panose="020B0604020202020204" pitchFamily="34" charset="0"/>
                <a:ea typeface="MS Mincho"/>
                <a:cs typeface="Arial" panose="020B0604020202020204" pitchFamily="34" charset="0"/>
              </a:rPr>
              <a:t>Orange Door</a:t>
            </a:r>
            <a:endParaRPr kumimoji="0" lang="en-US" altLang="en-US" sz="1800" b="0" i="0" u="none" strike="noStrike" cap="none" normalizeH="0" baseline="0" dirty="0">
              <a:ln>
                <a:noFill/>
              </a:ln>
              <a:solidFill>
                <a:srgbClr val="FF0000"/>
              </a:solidFill>
              <a:effectLst/>
              <a:latin typeface="Arial" panose="020B0604020202020204" pitchFamily="34" charset="0"/>
            </a:endParaRPr>
          </a:p>
        </p:txBody>
      </p:sp>
      <p:cxnSp>
        <p:nvCxnSpPr>
          <p:cNvPr id="106" name="Straight Connector 105">
            <a:extLst>
              <a:ext uri="{FF2B5EF4-FFF2-40B4-BE49-F238E27FC236}">
                <a16:creationId xmlns:a16="http://schemas.microsoft.com/office/drawing/2014/main" id="{26E9847E-141C-47BB-A435-D6B209581A8B}"/>
              </a:ext>
            </a:extLst>
          </p:cNvPr>
          <p:cNvCxnSpPr/>
          <p:nvPr/>
        </p:nvCxnSpPr>
        <p:spPr>
          <a:xfrm>
            <a:off x="5912568" y="2610813"/>
            <a:ext cx="0" cy="354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Connector: Elbow 107">
            <a:extLst>
              <a:ext uri="{FF2B5EF4-FFF2-40B4-BE49-F238E27FC236}">
                <a16:creationId xmlns:a16="http://schemas.microsoft.com/office/drawing/2014/main" id="{135006D0-FD1A-426C-905D-CAA51161809D}"/>
              </a:ext>
            </a:extLst>
          </p:cNvPr>
          <p:cNvCxnSpPr/>
          <p:nvPr/>
        </p:nvCxnSpPr>
        <p:spPr>
          <a:xfrm rot="10800000">
            <a:off x="997527" y="2976131"/>
            <a:ext cx="5098473" cy="12700"/>
          </a:xfrm>
          <a:prstGeom prst="bentConnector3">
            <a:avLst>
              <a:gd name="adj1" fmla="val -362"/>
            </a:avLst>
          </a:prstGeom>
        </p:spPr>
        <p:style>
          <a:lnRef idx="1">
            <a:schemeClr val="accent1"/>
          </a:lnRef>
          <a:fillRef idx="0">
            <a:schemeClr val="accent1"/>
          </a:fillRef>
          <a:effectRef idx="0">
            <a:schemeClr val="accent1"/>
          </a:effectRef>
          <a:fontRef idx="minor">
            <a:schemeClr val="tx1"/>
          </a:fontRef>
        </p:style>
      </p:cxnSp>
      <p:cxnSp>
        <p:nvCxnSpPr>
          <p:cNvPr id="110" name="Connector: Elbow 109">
            <a:extLst>
              <a:ext uri="{FF2B5EF4-FFF2-40B4-BE49-F238E27FC236}">
                <a16:creationId xmlns:a16="http://schemas.microsoft.com/office/drawing/2014/main" id="{4C3AB8C2-7D16-498D-AB94-077FEA965477}"/>
              </a:ext>
            </a:extLst>
          </p:cNvPr>
          <p:cNvCxnSpPr/>
          <p:nvPr/>
        </p:nvCxnSpPr>
        <p:spPr>
          <a:xfrm rot="10800000">
            <a:off x="6096000" y="2969781"/>
            <a:ext cx="5098473" cy="12700"/>
          </a:xfrm>
          <a:prstGeom prst="bentConnector3">
            <a:avLst>
              <a:gd name="adj1" fmla="val -362"/>
            </a:avLst>
          </a:prstGeom>
        </p:spPr>
        <p:style>
          <a:lnRef idx="1">
            <a:schemeClr val="accent1"/>
          </a:lnRef>
          <a:fillRef idx="0">
            <a:schemeClr val="accent1"/>
          </a:fillRef>
          <a:effectRef idx="0">
            <a:schemeClr val="accent1"/>
          </a:effectRef>
          <a:fontRef idx="minor">
            <a:schemeClr val="tx1"/>
          </a:fontRef>
        </p:style>
      </p:cxnSp>
      <p:cxnSp>
        <p:nvCxnSpPr>
          <p:cNvPr id="112" name="Straight Arrow Connector 111">
            <a:extLst>
              <a:ext uri="{FF2B5EF4-FFF2-40B4-BE49-F238E27FC236}">
                <a16:creationId xmlns:a16="http://schemas.microsoft.com/office/drawing/2014/main" id="{FDBD4928-6EC5-4DC3-B07C-1E147484BE09}"/>
              </a:ext>
            </a:extLst>
          </p:cNvPr>
          <p:cNvCxnSpPr/>
          <p:nvPr/>
        </p:nvCxnSpPr>
        <p:spPr>
          <a:xfrm>
            <a:off x="997527" y="2982481"/>
            <a:ext cx="0" cy="3723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4" name="Straight Arrow Connector 113">
            <a:extLst>
              <a:ext uri="{FF2B5EF4-FFF2-40B4-BE49-F238E27FC236}">
                <a16:creationId xmlns:a16="http://schemas.microsoft.com/office/drawing/2014/main" id="{8FC4950F-BBE9-46A1-B45A-D191FF0428D4}"/>
              </a:ext>
            </a:extLst>
          </p:cNvPr>
          <p:cNvCxnSpPr/>
          <p:nvPr/>
        </p:nvCxnSpPr>
        <p:spPr>
          <a:xfrm>
            <a:off x="3629891" y="2988832"/>
            <a:ext cx="0" cy="3660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5" name="Straight Arrow Connector 114">
            <a:extLst>
              <a:ext uri="{FF2B5EF4-FFF2-40B4-BE49-F238E27FC236}">
                <a16:creationId xmlns:a16="http://schemas.microsoft.com/office/drawing/2014/main" id="{8EBCAE29-41E2-47C8-B954-C5C6E0380F5A}"/>
              </a:ext>
            </a:extLst>
          </p:cNvPr>
          <p:cNvCxnSpPr/>
          <p:nvPr/>
        </p:nvCxnSpPr>
        <p:spPr>
          <a:xfrm>
            <a:off x="5912568" y="3006756"/>
            <a:ext cx="0" cy="3660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6" name="Straight Arrow Connector 115">
            <a:extLst>
              <a:ext uri="{FF2B5EF4-FFF2-40B4-BE49-F238E27FC236}">
                <a16:creationId xmlns:a16="http://schemas.microsoft.com/office/drawing/2014/main" id="{897A3E96-E1D1-46C4-92BA-89164142B011}"/>
              </a:ext>
            </a:extLst>
          </p:cNvPr>
          <p:cNvCxnSpPr/>
          <p:nvPr/>
        </p:nvCxnSpPr>
        <p:spPr>
          <a:xfrm>
            <a:off x="8275841" y="3006756"/>
            <a:ext cx="0" cy="3660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7" name="Straight Arrow Connector 116">
            <a:extLst>
              <a:ext uri="{FF2B5EF4-FFF2-40B4-BE49-F238E27FC236}">
                <a16:creationId xmlns:a16="http://schemas.microsoft.com/office/drawing/2014/main" id="{B9141FBC-66CD-4E30-84FE-FCEAED57177B}"/>
              </a:ext>
            </a:extLst>
          </p:cNvPr>
          <p:cNvCxnSpPr/>
          <p:nvPr/>
        </p:nvCxnSpPr>
        <p:spPr>
          <a:xfrm>
            <a:off x="11194473" y="2985656"/>
            <a:ext cx="0" cy="3660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131806A2-7278-4BD4-A7E7-A84A9DB5E77E}"/>
              </a:ext>
            </a:extLst>
          </p:cNvPr>
          <p:cNvSpPr txBox="1"/>
          <p:nvPr/>
        </p:nvSpPr>
        <p:spPr>
          <a:xfrm>
            <a:off x="3353873" y="4286091"/>
            <a:ext cx="4911315" cy="2308324"/>
          </a:xfrm>
          <a:prstGeom prst="rect">
            <a:avLst/>
          </a:prstGeom>
          <a:noFill/>
          <a:ln w="28575">
            <a:solidFill>
              <a:srgbClr val="FF0000"/>
            </a:solidFill>
            <a:prstDash val="dash"/>
          </a:ln>
        </p:spPr>
        <p:txBody>
          <a:bodyPr wrap="square" rtlCol="0">
            <a:spAutoFit/>
          </a:bodyPr>
          <a:lstStyle/>
          <a:p>
            <a:pPr algn="ctr"/>
            <a:r>
              <a:rPr lang="en-US" sz="1000" b="1" dirty="0">
                <a:solidFill>
                  <a:srgbClr val="FF0000"/>
                </a:solidFill>
                <a:highlight>
                  <a:srgbClr val="FFFF00"/>
                </a:highlight>
              </a:rPr>
              <a:t>INSTRUCTIONS FOR USING THIS TEMPLATE</a:t>
            </a:r>
          </a:p>
          <a:p>
            <a:pPr algn="ctr"/>
            <a:r>
              <a:rPr lang="en-US" sz="1000" b="1" dirty="0">
                <a:solidFill>
                  <a:srgbClr val="FF0000"/>
                </a:solidFill>
                <a:highlight>
                  <a:srgbClr val="FFFF00"/>
                </a:highlight>
              </a:rPr>
              <a:t> - PLEASE DELETE THIS BOX BEFORE FINALISATION</a:t>
            </a:r>
          </a:p>
          <a:p>
            <a:pPr algn="ctr"/>
            <a:endParaRPr kumimoji="0" lang="en-AU" sz="1200" b="1" i="0" u="none" strike="noStrike" kern="1200" cap="none" spc="0" normalizeH="0" baseline="0" noProof="0" dirty="0">
              <a:ln>
                <a:noFill/>
              </a:ln>
              <a:solidFill>
                <a:srgbClr val="FF0000"/>
              </a:solidFill>
              <a:effectLst/>
              <a:uLnTx/>
              <a:uFillTx/>
              <a:latin typeface="Calibri" panose="020F0502020204030204"/>
              <a:ea typeface="+mn-ea"/>
              <a:cs typeface="+mn-cs"/>
            </a:endParaRPr>
          </a:p>
          <a:p>
            <a:pPr algn="ctr"/>
            <a:r>
              <a:rPr kumimoji="0" lang="en-AU" sz="1200" b="1" i="0" u="none" strike="noStrike" kern="1200" cap="none" spc="0" normalizeH="0" baseline="0" noProof="0" dirty="0">
                <a:ln>
                  <a:noFill/>
                </a:ln>
                <a:solidFill>
                  <a:srgbClr val="FF0000"/>
                </a:solidFill>
                <a:effectLst/>
                <a:uLnTx/>
                <a:uFillTx/>
                <a:latin typeface="Calibri" panose="020F0502020204030204"/>
                <a:ea typeface="+mn-ea"/>
                <a:cs typeface="+mn-cs"/>
              </a:rPr>
              <a:t>Centre Based &amp; Victorian Children’s Services</a:t>
            </a:r>
            <a:endParaRPr lang="en-US" sz="1200" b="1" dirty="0">
              <a:solidFill>
                <a:srgbClr val="FF0000"/>
              </a:solidFill>
              <a:highlight>
                <a:srgbClr val="FFFF00"/>
              </a:highlight>
            </a:endParaRPr>
          </a:p>
          <a:p>
            <a:endParaRPr lang="en-US" sz="500" dirty="0"/>
          </a:p>
          <a:p>
            <a:r>
              <a:rPr lang="en-AU" sz="1000" dirty="0"/>
              <a:t>This resource is a guide only and should be used as an aid to develop and supplement your Emergency Management Plan. </a:t>
            </a:r>
            <a:r>
              <a:rPr lang="en-US" sz="1000" dirty="0"/>
              <a:t>Please adapt it as appropriate to ensure relevance to your facility and services. </a:t>
            </a:r>
          </a:p>
          <a:p>
            <a:endParaRPr lang="en-US" sz="500" dirty="0"/>
          </a:p>
          <a:p>
            <a:r>
              <a:rPr lang="en-US" sz="1000" dirty="0"/>
              <a:t>Please use or adapt any of the suggested contact tiles/boxes as required.</a:t>
            </a:r>
          </a:p>
          <a:p>
            <a:endParaRPr lang="en-US" sz="500" dirty="0"/>
          </a:p>
          <a:p>
            <a:r>
              <a:rPr lang="en-US" sz="1000" dirty="0"/>
              <a:t>Arrange tiles in the most appropriate order for your facility and delete any unnecessary contact tiles. </a:t>
            </a:r>
          </a:p>
          <a:p>
            <a:endParaRPr lang="en-US" sz="500" dirty="0"/>
          </a:p>
          <a:p>
            <a:r>
              <a:rPr lang="en-US" sz="1000" dirty="0"/>
              <a:t>If you would like to add tiles and lines, copy, paste and locate a tile and vary the text as required</a:t>
            </a:r>
          </a:p>
        </p:txBody>
      </p:sp>
    </p:spTree>
    <p:extLst>
      <p:ext uri="{BB962C8B-B14F-4D97-AF65-F5344CB8AC3E}">
        <p14:creationId xmlns:p14="http://schemas.microsoft.com/office/powerpoint/2010/main" val="21242241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b9114c1-daad-44dd-acad-30f4246641f2">
      <Value>101</Value>
      <Value>94</Value>
    </TaxCatchAll>
    <DEECD_Publisher xmlns="http://schemas.microsoft.com/sharepoint/v3">Department of Education and Training</DEECD_Publisher>
    <a319977fc8504e09982f090ae1d7c602 xmlns="76b566cd-adb9-46c2-964b-22eba181fd0b">
      <Terms xmlns="http://schemas.microsoft.com/office/infopath/2007/PartnerControls">
        <TermInfo xmlns="http://schemas.microsoft.com/office/infopath/2007/PartnerControls">
          <TermName xmlns="http://schemas.microsoft.com/office/infopath/2007/PartnerControls">Page</TermName>
          <TermId xmlns="http://schemas.microsoft.com/office/infopath/2007/PartnerControls">eb523acf-a821-456c-a76b-7607578309d7</TermId>
        </TermInfo>
      </Terms>
    </a319977fc8504e09982f090ae1d7c602>
    <DEECD_Expired xmlns="http://schemas.microsoft.com/sharepoint/v3">false</DEECD_Expired>
    <DEECD_Keywords xmlns="http://schemas.microsoft.com/sharepoint/v3" xsi:nil="true"/>
    <PublishingExpirationDate xmlns="http://schemas.microsoft.com/sharepoint/v3" xsi:nil="true"/>
    <DEECD_Description xmlns="http://schemas.microsoft.com/sharepoint/v3">ECS Sample</DEECD_Description>
    <b1688cb4a3a940449dc8286705012a42 xmlns="76b566cd-adb9-46c2-964b-22eba181fd0b">
      <Terms xmlns="http://schemas.microsoft.com/office/infopath/2007/PartnerControls"/>
    </b1688cb4a3a940449dc8286705012a42>
    <PublishingStartDate xmlns="76b566cd-adb9-46c2-964b-22eba181fd0b" xsi:nil="true"/>
    <ofbb8b9a280a423a91cf717fb81349cd xmlns="76b566cd-adb9-46c2-964b-22eba181fd0b">
      <Terms xmlns="http://schemas.microsoft.com/office/infopath/2007/PartnerControls">
        <TermInfo xmlns="http://schemas.microsoft.com/office/infopath/2007/PartnerControls">
          <TermName xmlns="http://schemas.microsoft.com/office/infopath/2007/PartnerControls">Education</TermName>
          <TermId xmlns="http://schemas.microsoft.com/office/infopath/2007/PartnerControls">5232e41c-5101-41fe-b638-7d41d1371531</TermId>
        </TermInfo>
      </Terms>
    </ofbb8b9a280a423a91cf717fb81349cd>
    <pfad5814e62747ed9f131defefc62dac xmlns="76b566cd-adb9-46c2-964b-22eba181fd0b">
      <Terms xmlns="http://schemas.microsoft.com/office/infopath/2007/PartnerControls"/>
    </pfad5814e62747ed9f131defefc62dac>
    <hyperlink xmlns="76b566cd-adb9-46c2-964b-22eba181fd0b">
      <Url xsi:nil="true"/>
      <Description xsi:nil="true"/>
    </hyperlink>
    <hyperlink2 xmlns="76b566cd-adb9-46c2-964b-22eba181fd0b">
      <Url xsi:nil="true"/>
      <Description xsi:nil="true"/>
    </hyperlink2>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WebCM Documents" ma:contentTypeID="0x0101008840106FE30D4F50BC61A726A7CA6E3800A01D47DD30CBB54F95863B7DC80A2CEC" ma:contentTypeVersion="12" ma:contentTypeDescription="WebCM Documents Content Type" ma:contentTypeScope="" ma:versionID="e4139b3a0e7d3d8cb92e2992b6712403">
  <xsd:schema xmlns:xsd="http://www.w3.org/2001/XMLSchema" xmlns:xs="http://www.w3.org/2001/XMLSchema" xmlns:p="http://schemas.microsoft.com/office/2006/metadata/properties" xmlns:ns1="http://schemas.microsoft.com/sharepoint/v3" xmlns:ns2="76b566cd-adb9-46c2-964b-22eba181fd0b" xmlns:ns3="cb9114c1-daad-44dd-acad-30f4246641f2" targetNamespace="http://schemas.microsoft.com/office/2006/metadata/properties" ma:root="true" ma:fieldsID="df9e21a9d9be030ba6d9139b7d031c32" ns1:_="" ns2:_="" ns3:_="">
    <xsd:import namespace="http://schemas.microsoft.com/sharepoint/v3"/>
    <xsd:import namespace="76b566cd-adb9-46c2-964b-22eba181fd0b"/>
    <xsd:import namespace="cb9114c1-daad-44dd-acad-30f4246641f2"/>
    <xsd:element name="properties">
      <xsd:complexType>
        <xsd:sequence>
          <xsd:element name="documentManagement">
            <xsd:complexType>
              <xsd:all>
                <xsd:element ref="ns1:DEECD_Description" minOccurs="0"/>
                <xsd:element ref="ns1:DEECD_Publisher" minOccurs="0"/>
                <xsd:element ref="ns1:DEECD_Keywords" minOccurs="0"/>
                <xsd:element ref="ns1:DEECD_Expired" minOccurs="0"/>
                <xsd:element ref="ns2:PublishingStartDate" minOccurs="0"/>
                <xsd:element ref="ns1:PublishingExpirationDate" minOccurs="0"/>
                <xsd:element ref="ns3:TaxCatchAll" minOccurs="0"/>
                <xsd:element ref="ns2:pfad5814e62747ed9f131defefc62dac" minOccurs="0"/>
                <xsd:element ref="ns2:a319977fc8504e09982f090ae1d7c602" minOccurs="0"/>
                <xsd:element ref="ns2:ofbb8b9a280a423a91cf717fb81349cd" minOccurs="0"/>
                <xsd:element ref="ns2:b1688cb4a3a940449dc8286705012a42" minOccurs="0"/>
                <xsd:element ref="ns2:hyperlink" minOccurs="0"/>
                <xsd:element ref="ns2:hyperlink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ECD_Description" ma:index="2" nillable="true" ma:displayName="Description" ma:description="" ma:internalName="DEECD_Description">
      <xsd:simpleType>
        <xsd:restriction base="dms:Note">
          <xsd:maxLength value="255"/>
        </xsd:restriction>
      </xsd:simpleType>
    </xsd:element>
    <xsd:element name="DEECD_Publisher" ma:index="3" nillable="true" ma:displayName="Publisher" ma:default="Department of Education and Training" ma:internalName="DEECD_Publisher">
      <xsd:simpleType>
        <xsd:restriction base="dms:Text">
          <xsd:maxLength value="255"/>
        </xsd:restriction>
      </xsd:simpleType>
    </xsd:element>
    <xsd:element name="DEECD_Keywords" ma:index="7" nillable="true" ma:displayName="Keywords" ma:internalName="DEECD_Keywords">
      <xsd:simpleType>
        <xsd:restriction base="dms:Note">
          <xsd:maxLength value="255"/>
        </xsd:restriction>
      </xsd:simpleType>
    </xsd:element>
    <xsd:element name="DEECD_Expired" ma:index="8" nillable="true" ma:displayName="Expired" ma:default="0" ma:internalName="DEECD_Expired">
      <xsd:simpleType>
        <xsd:restriction base="dms:Boolean"/>
      </xsd:simpleType>
    </xsd:element>
    <xsd:element name="PublishingExpirationDate" ma:index="10" nillable="true" ma:displayName="Scheduling End Da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6b566cd-adb9-46c2-964b-22eba181fd0b" elementFormDefault="qualified">
    <xsd:import namespace="http://schemas.microsoft.com/office/2006/documentManagement/types"/>
    <xsd:import namespace="http://schemas.microsoft.com/office/infopath/2007/PartnerControls"/>
    <xsd:element name="PublishingStartDate" ma:index="9" nillable="true" ma:displayName="Scheduling Start Date" ma:internalName="PublishingStartDate">
      <xsd:simpleType>
        <xsd:restriction base="dms:Unknown"/>
      </xsd:simpleType>
    </xsd:element>
    <xsd:element name="pfad5814e62747ed9f131defefc62dac" ma:index="19" nillable="true" ma:taxonomy="true" ma:internalName="pfad5814e62747ed9f131defefc62dac" ma:taxonomyFieldName="DEECD_SubjectCategory" ma:displayName="Subject Category" ma:readOnly="false" ma:fieldId="{9fad5814-e627-47ed-9f13-1defefc62dac}" ma:sspId="272df97b-2740-40bb-9c0d-572a441144cd" ma:termSetId="cc6468fc-15c3-4209-9517-a733b6c80435" ma:anchorId="00000000-0000-0000-0000-000000000000" ma:open="false" ma:isKeyword="false">
      <xsd:complexType>
        <xsd:sequence>
          <xsd:element ref="pc:Terms" minOccurs="0" maxOccurs="1"/>
        </xsd:sequence>
      </xsd:complexType>
    </xsd:element>
    <xsd:element name="a319977fc8504e09982f090ae1d7c602" ma:index="20" nillable="true" ma:taxonomy="true" ma:internalName="a319977fc8504e09982f090ae1d7c602" ma:taxonomyFieldName="DEECD_ItemType" ma:displayName="Item Type" ma:default="101;#Page|eb523acf-a821-456c-a76b-7607578309d7" ma:fieldId="{a319977f-c850-4e09-982f-090ae1d7c602}" ma:sspId="272df97b-2740-40bb-9c0d-572a441144cd" ma:termSetId="87a54e1a-a086-4056-9430-e3def70b5bc0" ma:anchorId="00000000-0000-0000-0000-000000000000" ma:open="false" ma:isKeyword="false">
      <xsd:complexType>
        <xsd:sequence>
          <xsd:element ref="pc:Terms" minOccurs="0" maxOccurs="1"/>
        </xsd:sequence>
      </xsd:complexType>
    </xsd:element>
    <xsd:element name="ofbb8b9a280a423a91cf717fb81349cd" ma:index="21" nillable="true" ma:taxonomy="true" ma:internalName="ofbb8b9a280a423a91cf717fb81349cd" ma:taxonomyFieldName="DEECD_Author" ma:displayName="Author" ma:default="94;#Education|5232e41c-5101-41fe-b638-7d41d1371531" ma:fieldId="{8fbb8b9a-280a-423a-91cf-717fb81349cd}" ma:sspId="272df97b-2740-40bb-9c0d-572a441144cd" ma:termSetId="f9681774-4169-418a-ae49-9bc331f72a4f" ma:anchorId="00000000-0000-0000-0000-000000000000" ma:open="false" ma:isKeyword="false">
      <xsd:complexType>
        <xsd:sequence>
          <xsd:element ref="pc:Terms" minOccurs="0" maxOccurs="1"/>
        </xsd:sequence>
      </xsd:complexType>
    </xsd:element>
    <xsd:element name="b1688cb4a3a940449dc8286705012a42" ma:index="22" nillable="true" ma:taxonomy="true" ma:internalName="b1688cb4a3a940449dc8286705012a42" ma:taxonomyFieldName="DEECD_Audience" ma:displayName="Audience" ma:fieldId="{b1688cb4-a3a9-4044-9dc8-286705012a42}" ma:taxonomyMulti="true" ma:sspId="272df97b-2740-40bb-9c0d-572a441144cd" ma:termSetId="af0be819-ce00-4865-904d-8408c82c2300" ma:anchorId="00000000-0000-0000-0000-000000000000" ma:open="false" ma:isKeyword="false">
      <xsd:complexType>
        <xsd:sequence>
          <xsd:element ref="pc:Terms" minOccurs="0" maxOccurs="1"/>
        </xsd:sequence>
      </xsd:complexType>
    </xsd:element>
    <xsd:element name="hyperlink" ma:index="24" nillable="true" ma:displayName="hyperlink" ma:format="Hyperlink" ma:internalName="hyperlink">
      <xsd:complexType>
        <xsd:complexContent>
          <xsd:extension base="dms:URL">
            <xsd:sequence>
              <xsd:element name="Url" type="dms:ValidUrl" minOccurs="0" nillable="true"/>
              <xsd:element name="Description" type="xsd:string" nillable="true"/>
            </xsd:sequence>
          </xsd:extension>
        </xsd:complexContent>
      </xsd:complexType>
    </xsd:element>
    <xsd:element name="hyperlink2" ma:index="25" nillable="true" ma:displayName="hyperlink2" ma:format="Hyperlink" ma:internalName="hyperlink2"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b9114c1-daad-44dd-acad-30f4246641f2"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d7017a8d-dd8f-40f0-bbcf-d0d7f718f6eb}" ma:internalName="TaxCatchAll" ma:showField="CatchAllData" ma:web="cb9114c1-daad-44dd-acad-30f4246641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ct:contentTypeSchema xmlns:ct="http://schemas.microsoft.com/office/2006/metadata/contentType" xmlns:ma="http://schemas.microsoft.com/office/2006/metadata/properties/metaAttributes" ct:_="" ma:_="" ma:contentTypeName="DET Document" ma:contentTypeID="0x010100C1A95F885C0B4A62AE4D0515D220750C0099FFAB071F5945479E6AACF900F657F9" ma:contentTypeVersion="15" ma:contentTypeDescription="DET Document" ma:contentTypeScope="" ma:versionID="836db0d08f49e452183624ca8c4e7a2d">
  <xsd:schema xmlns:xsd="http://www.w3.org/2001/XMLSchema" xmlns:xs="http://www.w3.org/2001/XMLSchema" xmlns:p="http://schemas.microsoft.com/office/2006/metadata/properties" xmlns:ns1="http://schemas.microsoft.com/sharepoint/v3" xmlns:ns2="http://schemas.microsoft.com/Sharepoint/v3" xmlns:ns3="0cef8406-c5f7-4435-841a-750b59bfaa60" xmlns:ns4="0fd33b2d-21e8-4b50-be0c-c57d78551f41" targetNamespace="http://schemas.microsoft.com/office/2006/metadata/properties" ma:root="true" ma:fieldsID="4defc0fe030a55d57d1f152763a2cda5" ns1:_="" ns2:_="" ns3:_="" ns4:_="">
    <xsd:import namespace="http://schemas.microsoft.com/sharepoint/v3"/>
    <xsd:import namespace="http://schemas.microsoft.com/Sharepoint/v3"/>
    <xsd:import namespace="0cef8406-c5f7-4435-841a-750b59bfaa60"/>
    <xsd:import namespace="0fd33b2d-21e8-4b50-be0c-c57d78551f41"/>
    <xsd:element name="properties">
      <xsd:complexType>
        <xsd:sequence>
          <xsd:element name="documentManagement">
            <xsd:complexType>
              <xsd:all>
                <xsd:element ref="ns2:DET_EDRMS_Date" minOccurs="0"/>
                <xsd:element ref="ns2:DET_EDRMS_Author" minOccurs="0"/>
                <xsd:element ref="ns3:TaxCatchAll" minOccurs="0"/>
                <xsd:element ref="ns3:TaxCatchAllLabel" minOccurs="0"/>
                <xsd:element ref="ns2:DET_EDRMS_Description" minOccurs="0"/>
                <xsd:element ref="ns1:PublishingContactName" minOccurs="0"/>
                <xsd:element ref="ns4:Region" minOccurs="0"/>
                <xsd:element ref="ns4:Year" minOccurs="0"/>
                <xsd:element ref="ns4:Topic"/>
                <xsd:element ref="ns4:Subtopic"/>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13"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T_EDRMS_Date" ma:index="8" nillable="true" ma:displayName="Date" ma:format="DateOnly" ma:internalName="DET_EDRMS_Date">
      <xsd:simpleType>
        <xsd:restriction base="dms:DateTime"/>
      </xsd:simpleType>
    </xsd:element>
    <xsd:element name="DET_EDRMS_Author" ma:index="9" nillable="true" ma:displayName="Author" ma:internalName="DET_EDRMS_Author">
      <xsd:simpleType>
        <xsd:restriction base="dms:Text">
          <xsd:maxLength value="255"/>
        </xsd:restriction>
      </xsd:simpleType>
    </xsd:element>
    <xsd:element name="DET_EDRMS_Description" ma:index="12" nillable="true" ma:displayName="Document Description" ma:description="" ma:internalName="DET_EDRMS_Description">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cef8406-c5f7-4435-841a-750b59bfaa60" elementFormDefault="qualified">
    <xsd:import namespace="http://schemas.microsoft.com/office/2006/documentManagement/types"/>
    <xsd:import namespace="http://schemas.microsoft.com/office/infopath/2007/PartnerControls"/>
    <xsd:element name="TaxCatchAll" ma:index="10" nillable="true" ma:displayName="Taxonomy Catch All Column" ma:description="" ma:hidden="true" ma:list="{caab1fef-9415-4062-b4b6-823545c66dff}" ma:internalName="TaxCatchAll" ma:readOnly="false" ma:showField="CatchAllData" ma:web="0cef8406-c5f7-4435-841a-750b59bfaa60">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description="" ma:hidden="true" ma:list="{caab1fef-9415-4062-b4b6-823545c66dff}" ma:internalName="TaxCatchAllLabel" ma:readOnly="true" ma:showField="CatchAllDataLabel" ma:web="0cef8406-c5f7-4435-841a-750b59bfaa6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d33b2d-21e8-4b50-be0c-c57d78551f41" elementFormDefault="qualified">
    <xsd:import namespace="http://schemas.microsoft.com/office/2006/documentManagement/types"/>
    <xsd:import namespace="http://schemas.microsoft.com/office/infopath/2007/PartnerControls"/>
    <xsd:element name="Region" ma:index="14" nillable="true" ma:displayName="Region" ma:format="Dropdown" ma:internalName="Region">
      <xsd:simpleType>
        <xsd:restriction base="dms:Choice">
          <xsd:enumeration value="NE"/>
          <xsd:enumeration value="NW"/>
          <xsd:enumeration value="SE"/>
          <xsd:enumeration value="SW"/>
        </xsd:restriction>
      </xsd:simpleType>
    </xsd:element>
    <xsd:element name="Year" ma:index="15" nillable="true" ma:displayName="Year" ma:format="Dropdown" ma:hidden="true" ma:internalName="Year" ma:readOnly="false">
      <xsd:simpleType>
        <xsd:restriction base="dms:Choice">
          <xsd:enumeration value="2013"/>
          <xsd:enumeration value="2014"/>
          <xsd:enumeration value="2015"/>
          <xsd:enumeration value="2016"/>
          <xsd:enumeration value="2017"/>
          <xsd:enumeration value="2018"/>
          <xsd:enumeration value="2019"/>
          <xsd:enumeration value="2020"/>
          <xsd:enumeration value="2021"/>
        </xsd:restriction>
      </xsd:simpleType>
    </xsd:element>
    <xsd:element name="Topic" ma:index="16" ma:displayName="Topic" ma:format="Dropdown" ma:internalName="Topic">
      <xsd:simpleType>
        <xsd:union memberTypes="dms:Text">
          <xsd:simpleType>
            <xsd:restriction base="dms:Choice">
              <xsd:enumeration value="BARR"/>
              <xsd:enumeration value="Bushfire Preparedness"/>
              <xsd:enumeration value="Catholic SAL"/>
              <xsd:enumeration value="Corporate Emergency Management"/>
              <xsd:enumeration value="Corporate Security"/>
              <xsd:enumeration value="Critical Incident"/>
              <xsd:enumeration value="EM Applications"/>
              <xsd:enumeration value="EM Planning"/>
              <xsd:enumeration value="EM Plan Converter"/>
              <xsd:enumeration value="EM Sharepoint Sites"/>
              <xsd:enumeration value="EM Toolkit"/>
              <xsd:enumeration value="Extreme Day FDR"/>
              <xsd:enumeration value="First Aid"/>
              <xsd:enumeration value="HR"/>
              <xsd:enumeration value="Incident Reporting"/>
              <xsd:enumeration value="IMT"/>
              <xsd:enumeration value="IRIS"/>
              <xsd:enumeration value="Operational Readiness"/>
              <xsd:enumeration value="Report for Support"/>
              <xsd:enumeration value="Risk and Consequence"/>
              <xsd:enumeration value="Social Cohesion"/>
              <xsd:enumeration value="Student Activity Locator"/>
              <xsd:enumeration value="Situation Report"/>
              <xsd:enumeration value="Risk and Consequence"/>
              <xsd:enumeration value="Security and Emergency Management Division"/>
              <xsd:enumeration value="SCRC"/>
              <xsd:enumeration value="SEMC"/>
              <xsd:enumeration value="Situation Report"/>
              <xsd:enumeration value="Statement of Strategic Intent"/>
              <xsd:enumeration value="Trauma"/>
              <xsd:enumeration value="1. SEMD Leave Calendar"/>
              <xsd:enumeration value="VSBA"/>
            </xsd:restriction>
          </xsd:simpleType>
        </xsd:union>
      </xsd:simpleType>
    </xsd:element>
    <xsd:element name="Subtopic" ma:index="17" ma:displayName="Subtopic" ma:format="Dropdown" ma:internalName="Subtopic">
      <xsd:simpleType>
        <xsd:union memberTypes="dms:Text">
          <xsd:simpleType>
            <xsd:restriction base="dms:Choice">
              <xsd:enumeration value="BAL Assessments"/>
              <xsd:enumeration value="Contents Page"/>
              <xsd:enumeration value="Defibrillator"/>
              <xsd:enumeration value="FAQ Questionnaires"/>
              <xsd:enumeration value="First Aid Certificates"/>
              <xsd:enumeration value="First Aid Officers"/>
              <xsd:enumeration value="First Aid Summary Sheets"/>
              <xsd:enumeration value="Flowcharts"/>
              <xsd:enumeration value="Guidelines"/>
              <xsd:enumeration value="Maps"/>
              <xsd:enumeration value="Passwords and User IDs"/>
              <xsd:enumeration value="Plans"/>
              <xsd:enumeration value="Previous Security Reviews"/>
              <xsd:enumeration value="Procedures"/>
              <xsd:enumeration value="Project Charters"/>
              <xsd:enumeration value="Resources"/>
              <xsd:enumeration value="School Assessments - Bushfire SIPs"/>
              <xsd:enumeration value="User Guides"/>
              <xsd:enumeration value="Warden and First Aid Officer Registers"/>
            </xsd:restriction>
          </xsd:simpleType>
        </xsd:un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1F1665E-669D-47E8-A71C-497534CE110D}">
  <ds:schemaRefs>
    <ds:schemaRef ds:uri="http://purl.org/dc/terms/"/>
    <ds:schemaRef ds:uri="http://schemas.microsoft.com/office/2006/documentManagement/types"/>
    <ds:schemaRef ds:uri="0cef8406-c5f7-4435-841a-750b59bfaa60"/>
    <ds:schemaRef ds:uri="http://www.w3.org/XML/1998/namespace"/>
    <ds:schemaRef ds:uri="http://purl.org/dc/elements/1.1/"/>
    <ds:schemaRef ds:uri="http://schemas.microsoft.com/office/infopath/2007/PartnerControls"/>
    <ds:schemaRef ds:uri="http://schemas.microsoft.com/Sharepoint/v3"/>
    <ds:schemaRef ds:uri="0fd33b2d-21e8-4b50-be0c-c57d78551f41"/>
    <ds:schemaRef ds:uri="http://schemas.openxmlformats.org/package/2006/metadata/core-properties"/>
    <ds:schemaRef ds:uri="http://schemas.microsoft.com/sharepoint/v3"/>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2F6F9AB9-52DB-490A-8C83-95A05235294D}">
  <ds:schemaRefs>
    <ds:schemaRef ds:uri="http://schemas.microsoft.com/sharepoint/v3/contenttype/forms"/>
  </ds:schemaRefs>
</ds:datastoreItem>
</file>

<file path=customXml/itemProps3.xml><?xml version="1.0" encoding="utf-8"?>
<ds:datastoreItem xmlns:ds="http://schemas.openxmlformats.org/officeDocument/2006/customXml" ds:itemID="{0CBFEFF8-FB0F-402C-B9A3-DA5CFE55D3D7}"/>
</file>

<file path=customXml/itemProps4.xml><?xml version="1.0" encoding="utf-8"?>
<ds:datastoreItem xmlns:ds="http://schemas.openxmlformats.org/officeDocument/2006/customXml" ds:itemID="{ACDDC34D-AFC8-4CC8-A821-F266658E29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Sharepoint/v3"/>
    <ds:schemaRef ds:uri="0cef8406-c5f7-4435-841a-750b59bfaa60"/>
    <ds:schemaRef ds:uri="0fd33b2d-21e8-4b50-be0c-c57d78551f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2388</TotalTime>
  <Words>200</Words>
  <Application>Microsoft Office PowerPoint</Application>
  <PresentationFormat>Widescreen</PresentationFormat>
  <Paragraphs>32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Department of Education and Training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Montague, Rosemary J</dc:creator>
  <cp:lastModifiedBy>Paul Casha</cp:lastModifiedBy>
  <cp:revision>28</cp:revision>
  <dcterms:created xsi:type="dcterms:W3CDTF">2019-02-08T00:02:04Z</dcterms:created>
  <dcterms:modified xsi:type="dcterms:W3CDTF">2021-08-10T06:40:41Z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0x0101008840106FE30D4F50BC61A726A7CA6E3800A01D47DD30CBB54F95863B7DC80A2CEC</vt:lpwstr>
  </property>
  <property fmtid="{D5CDD505-2E9C-101B-9397-08002B2CF9AE}" pid="3" name="RecordPoint_WorkflowType">
    <vt:lpwstr>ActiveSubmitStub</vt:lpwstr>
  </property>
  <property fmtid="{D5CDD505-2E9C-101B-9397-08002B2CF9AE}" pid="4" name="RecordPoint_ActiveItemSiteId">
    <vt:lpwstr>{61b3ca93-a8bf-4c99-aff3-b46cc7f4149e}</vt:lpwstr>
  </property>
  <property fmtid="{D5CDD505-2E9C-101B-9397-08002B2CF9AE}" pid="5" name="RecordPoint_ActiveItemListId">
    <vt:lpwstr>{0fd33b2d-21e8-4b50-be0c-c57d78551f41}</vt:lpwstr>
  </property>
  <property fmtid="{D5CDD505-2E9C-101B-9397-08002B2CF9AE}" pid="6" name="RecordPoint_ActiveItemUniqueId">
    <vt:lpwstr>{b891a348-cfc4-46cb-99f9-7ccaf038391d}</vt:lpwstr>
  </property>
  <property fmtid="{D5CDD505-2E9C-101B-9397-08002B2CF9AE}" pid="7" name="RecordPoint_ActiveItemWebId">
    <vt:lpwstr>{0cef8406-c5f7-4435-841a-750b59bfaa60}</vt:lpwstr>
  </property>
  <property fmtid="{D5CDD505-2E9C-101B-9397-08002B2CF9AE}" pid="8" name="RecordPoint_SubmissionDate">
    <vt:lpwstr/>
  </property>
  <property fmtid="{D5CDD505-2E9C-101B-9397-08002B2CF9AE}" pid="9" name="RecordPoint_RecordNumberSubmitted">
    <vt:lpwstr>R20211783459</vt:lpwstr>
  </property>
  <property fmtid="{D5CDD505-2E9C-101B-9397-08002B2CF9AE}" pid="10" name="RecordPoint_ActiveItemMoved">
    <vt:lpwstr/>
  </property>
  <property fmtid="{D5CDD505-2E9C-101B-9397-08002B2CF9AE}" pid="11" name="RecordPoint_RecordFormat">
    <vt:lpwstr/>
  </property>
  <property fmtid="{D5CDD505-2E9C-101B-9397-08002B2CF9AE}" pid="12" name="RecordPoint_SubmissionCompleted">
    <vt:lpwstr>2021-08-10T16:50:51.3018373+10:00</vt:lpwstr>
  </property>
  <property fmtid="{D5CDD505-2E9C-101B-9397-08002B2CF9AE}" pid="13" name="DEECD_Author">
    <vt:lpwstr>94;#Education|5232e41c-5101-41fe-b638-7d41d1371531</vt:lpwstr>
  </property>
  <property fmtid="{D5CDD505-2E9C-101B-9397-08002B2CF9AE}" pid="14" name="DEECD_ItemType">
    <vt:lpwstr>101;#Page|eb523acf-a821-456c-a76b-7607578309d7</vt:lpwstr>
  </property>
  <property fmtid="{D5CDD505-2E9C-101B-9397-08002B2CF9AE}" pid="15" name="DEECD_SubjectCategory">
    <vt:lpwstr/>
  </property>
  <property fmtid="{D5CDD505-2E9C-101B-9397-08002B2CF9AE}" pid="16" name="DEECD_Audience">
    <vt:lpwstr/>
  </property>
</Properties>
</file>