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ckay, Petra A" initials="MPA" lastIdx="1" clrIdx="0">
    <p:extLst>
      <p:ext uri="{19B8F6BF-5375-455C-9EA6-DF929625EA0E}">
        <p15:presenceInfo xmlns:p15="http://schemas.microsoft.com/office/powerpoint/2012/main" userId="S-1-5-21-1159821373-1672690008-2013803672-5377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73662-E5AD-45C6-9CC2-F7E31BDC4FB1}" type="datetimeFigureOut">
              <a:rPr lang="en-AU" smtClean="0"/>
              <a:t>20/07/2022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5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5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9093DA-BA33-492A-904E-45733F04CC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3514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ADEF-75AA-4B62-BCE6-C7694A4DDB11}" type="datetimeFigureOut">
              <a:rPr lang="en-AU" smtClean="0"/>
              <a:t>20/07/2022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0F07-5F3E-4CC5-809B-B669497C83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8685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ADEF-75AA-4B62-BCE6-C7694A4DDB11}" type="datetimeFigureOut">
              <a:rPr lang="en-AU" smtClean="0"/>
              <a:t>20/07/2022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0F07-5F3E-4CC5-809B-B669497C83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8650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ADEF-75AA-4B62-BCE6-C7694A4DDB11}" type="datetimeFigureOut">
              <a:rPr lang="en-AU" smtClean="0"/>
              <a:t>20/07/2022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0F07-5F3E-4CC5-809B-B669497C83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8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ADEF-75AA-4B62-BCE6-C7694A4DDB11}" type="datetimeFigureOut">
              <a:rPr lang="en-AU" smtClean="0"/>
              <a:t>20/07/2022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0F07-5F3E-4CC5-809B-B669497C83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73896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ADEF-75AA-4B62-BCE6-C7694A4DDB11}" type="datetimeFigureOut">
              <a:rPr lang="en-AU" smtClean="0"/>
              <a:t>20/07/2022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0F07-5F3E-4CC5-809B-B669497C83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4210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ADEF-75AA-4B62-BCE6-C7694A4DDB11}" type="datetimeFigureOut">
              <a:rPr lang="en-AU" smtClean="0"/>
              <a:t>20/07/2022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0F07-5F3E-4CC5-809B-B669497C83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949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ADEF-75AA-4B62-BCE6-C7694A4DDB11}" type="datetimeFigureOut">
              <a:rPr lang="en-AU" smtClean="0"/>
              <a:t>20/07/2022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0F07-5F3E-4CC5-809B-B669497C83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772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ADEF-75AA-4B62-BCE6-C7694A4DDB11}" type="datetimeFigureOut">
              <a:rPr lang="en-AU" smtClean="0"/>
              <a:t>20/07/2022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0F07-5F3E-4CC5-809B-B669497C83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9143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ADEF-75AA-4B62-BCE6-C7694A4DDB11}" type="datetimeFigureOut">
              <a:rPr lang="en-AU" smtClean="0"/>
              <a:t>20/07/2022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0F07-5F3E-4CC5-809B-B669497C83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6924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ADEF-75AA-4B62-BCE6-C7694A4DDB11}" type="datetimeFigureOut">
              <a:rPr lang="en-AU" smtClean="0"/>
              <a:t>20/07/2022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0F07-5F3E-4CC5-809B-B669497C83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690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ADEF-75AA-4B62-BCE6-C7694A4DDB11}" type="datetimeFigureOut">
              <a:rPr lang="en-AU" smtClean="0"/>
              <a:t>20/07/2022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0F07-5F3E-4CC5-809B-B669497C83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296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FADEF-75AA-4B62-BCE6-C7694A4DDB11}" type="datetimeFigureOut">
              <a:rPr lang="en-AU" smtClean="0"/>
              <a:t>20/07/2022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60F07-5F3E-4CC5-809B-B669497C83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967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66189" y="1078509"/>
            <a:ext cx="1144305" cy="5510637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1149337" y="1129212"/>
            <a:ext cx="761157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cap="all" dirty="0"/>
              <a:t>SERVICE</a:t>
            </a:r>
          </a:p>
          <a:p>
            <a:endParaRPr lang="en-AU" sz="800" cap="all" dirty="0"/>
          </a:p>
          <a:p>
            <a:r>
              <a:rPr lang="en-AU" sz="800" cap="all" dirty="0"/>
              <a:t>Primary off-site assembly point</a:t>
            </a:r>
          </a:p>
          <a:p>
            <a:endParaRPr lang="en-AU" sz="800" cap="all" dirty="0"/>
          </a:p>
          <a:p>
            <a:r>
              <a:rPr lang="en-AU" sz="800" cap="all" dirty="0"/>
              <a:t>Secondary off-site assembly point</a:t>
            </a:r>
          </a:p>
          <a:p>
            <a:endParaRPr lang="en-AU" sz="800" cap="all" dirty="0"/>
          </a:p>
          <a:p>
            <a:r>
              <a:rPr lang="en-AU" sz="800" cap="all" dirty="0"/>
              <a:t>Route to Primary off-site assembly point</a:t>
            </a:r>
          </a:p>
          <a:p>
            <a:r>
              <a:rPr lang="en-AU" sz="800" cap="all" dirty="0"/>
              <a:t> </a:t>
            </a:r>
          </a:p>
          <a:p>
            <a:r>
              <a:rPr lang="en-AU" sz="800" cap="all" dirty="0"/>
              <a:t>Route to Secondary off-site assembly point</a:t>
            </a:r>
          </a:p>
          <a:p>
            <a:endParaRPr lang="en-AU" sz="800" cap="all" dirty="0"/>
          </a:p>
          <a:p>
            <a:r>
              <a:rPr lang="en-AU" sz="800" cap="all" dirty="0"/>
              <a:t>Emergency services access point</a:t>
            </a:r>
          </a:p>
          <a:p>
            <a:endParaRPr lang="en-AU" sz="800" cap="all" dirty="0"/>
          </a:p>
        </p:txBody>
      </p:sp>
      <p:sp>
        <p:nvSpPr>
          <p:cNvPr id="40" name="TextBox 39"/>
          <p:cNvSpPr txBox="1"/>
          <p:nvPr/>
        </p:nvSpPr>
        <p:spPr>
          <a:xfrm>
            <a:off x="174170" y="6261386"/>
            <a:ext cx="5172894" cy="369332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900" b="1" cap="all" dirty="0">
                <a:solidFill>
                  <a:srgbClr val="7030A0"/>
                </a:solidFill>
              </a:rPr>
              <a:t>Primary Off-Site Assembly Point:</a:t>
            </a:r>
          </a:p>
          <a:p>
            <a:r>
              <a:rPr lang="en-AU" sz="900" dirty="0"/>
              <a:t>Distance to assembly point: &lt;</a:t>
            </a:r>
            <a:r>
              <a:rPr lang="en-AU" sz="900" b="1" dirty="0"/>
              <a:t>insert</a:t>
            </a:r>
            <a:r>
              <a:rPr lang="en-AU" sz="900" dirty="0"/>
              <a:t>&gt;m	Approx. time to reach assembly point: &lt;</a:t>
            </a:r>
            <a:r>
              <a:rPr lang="en-AU" sz="900" b="1" dirty="0"/>
              <a:t>insert</a:t>
            </a:r>
            <a:r>
              <a:rPr lang="en-AU" sz="900" dirty="0"/>
              <a:t>&gt;mins</a:t>
            </a:r>
          </a:p>
        </p:txBody>
      </p:sp>
      <p:sp>
        <p:nvSpPr>
          <p:cNvPr id="2" name="Rectangle 1"/>
          <p:cNvSpPr/>
          <p:nvPr/>
        </p:nvSpPr>
        <p:spPr>
          <a:xfrm>
            <a:off x="174169" y="743598"/>
            <a:ext cx="10441579" cy="5357424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62078" y="2360585"/>
            <a:ext cx="2565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7030A0"/>
                </a:solidFill>
              </a:rPr>
              <a:t>&lt;Insert map image here&gt;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FB5462A-C429-43C2-9461-5F4D4BFC5158}"/>
              </a:ext>
            </a:extLst>
          </p:cNvPr>
          <p:cNvSpPr/>
          <p:nvPr/>
        </p:nvSpPr>
        <p:spPr>
          <a:xfrm>
            <a:off x="179582" y="93169"/>
            <a:ext cx="11730912" cy="585119"/>
          </a:xfrm>
          <a:prstGeom prst="round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2400" b="1" dirty="0">
                <a:solidFill>
                  <a:srgbClr val="7030A0"/>
                </a:solidFill>
              </a:rPr>
              <a:t>AREA MAP &lt;SERVICE NAME&gt;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AF97E6-5EDF-4AD0-AF62-55D1D496A5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1008" y="1150638"/>
            <a:ext cx="195950" cy="169823"/>
          </a:xfrm>
          <a:prstGeom prst="rect">
            <a:avLst/>
          </a:prstGeom>
        </p:spPr>
      </p:pic>
      <p:cxnSp>
        <p:nvCxnSpPr>
          <p:cNvPr id="18" name="Straight Arrow Connector 17"/>
          <p:cNvCxnSpPr>
            <a:cxnSpLocks/>
          </p:cNvCxnSpPr>
          <p:nvPr/>
        </p:nvCxnSpPr>
        <p:spPr>
          <a:xfrm>
            <a:off x="10957505" y="2877272"/>
            <a:ext cx="254766" cy="0"/>
          </a:xfrm>
          <a:prstGeom prst="straightConnector1">
            <a:avLst/>
          </a:prstGeom>
          <a:ln w="57150">
            <a:solidFill>
              <a:srgbClr val="92D05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</p:cNvCxnSpPr>
          <p:nvPr/>
        </p:nvCxnSpPr>
        <p:spPr>
          <a:xfrm>
            <a:off x="10979198" y="3654497"/>
            <a:ext cx="233073" cy="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Right Arrow 15"/>
          <p:cNvSpPr/>
          <p:nvPr/>
        </p:nvSpPr>
        <p:spPr>
          <a:xfrm>
            <a:off x="10957505" y="4217186"/>
            <a:ext cx="236059" cy="136947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 </a:t>
            </a:r>
            <a:endParaRPr lang="en-AU" sz="8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5885EE-C748-4BF6-9370-0C5A8D1AD33A}"/>
              </a:ext>
            </a:extLst>
          </p:cNvPr>
          <p:cNvSpPr txBox="1"/>
          <p:nvPr/>
        </p:nvSpPr>
        <p:spPr>
          <a:xfrm>
            <a:off x="10766189" y="691465"/>
            <a:ext cx="1820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Legend</a:t>
            </a:r>
            <a:endParaRPr lang="en-AU" dirty="0">
              <a:solidFill>
                <a:srgbClr val="C0000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C1E87E8-EF88-4BB1-809E-CCEDBA8B13E9}"/>
              </a:ext>
            </a:extLst>
          </p:cNvPr>
          <p:cNvSpPr/>
          <p:nvPr/>
        </p:nvSpPr>
        <p:spPr>
          <a:xfrm>
            <a:off x="8910386" y="6642556"/>
            <a:ext cx="3083609" cy="21544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474872" rtl="0" eaLnBrk="1" latinLnBrk="0" hangingPunct="1">
              <a:defRPr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7436" algn="l" defTabSz="1474872" rtl="0" eaLnBrk="1" latinLnBrk="0" hangingPunct="1">
              <a:defRPr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4872" algn="l" defTabSz="1474872" rtl="0" eaLnBrk="1" latinLnBrk="0" hangingPunct="1">
              <a:defRPr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12309" algn="l" defTabSz="1474872" rtl="0" eaLnBrk="1" latinLnBrk="0" hangingPunct="1">
              <a:defRPr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9745" algn="l" defTabSz="1474872" rtl="0" eaLnBrk="1" latinLnBrk="0" hangingPunct="1">
              <a:defRPr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7181" algn="l" defTabSz="1474872" rtl="0" eaLnBrk="1" latinLnBrk="0" hangingPunct="1">
              <a:defRPr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24617" algn="l" defTabSz="1474872" rtl="0" eaLnBrk="1" latinLnBrk="0" hangingPunct="1">
              <a:defRPr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62053" algn="l" defTabSz="1474872" rtl="0" eaLnBrk="1" latinLnBrk="0" hangingPunct="1">
              <a:defRPr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9489" algn="l" defTabSz="1474872" rtl="0" eaLnBrk="1" latinLnBrk="0" hangingPunct="1">
              <a:defRPr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tabLst>
                <a:tab pos="2865755" algn="ctr"/>
                <a:tab pos="5731510" algn="r"/>
              </a:tabLst>
            </a:pPr>
            <a:r>
              <a:rPr lang="en-AU" sz="800" cap="all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 Map </a:t>
            </a:r>
            <a:r>
              <a:rPr lang="en-AU" sz="800" cap="all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Template </a:t>
            </a:r>
            <a:r>
              <a:rPr lang="en-AU" sz="800" cap="all">
                <a:solidFill>
                  <a:srgbClr val="8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|</a:t>
            </a:r>
            <a:r>
              <a:rPr lang="en-AU" sz="800">
                <a:solidFill>
                  <a:srgbClr val="8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July </a:t>
            </a:r>
            <a:r>
              <a:rPr lang="en-AU" sz="800" dirty="0">
                <a:solidFill>
                  <a:srgbClr val="8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</a:t>
            </a:r>
            <a:endParaRPr lang="en-A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30">
            <a:extLst>
              <a:ext uri="{FF2B5EF4-FFF2-40B4-BE49-F238E27FC236}">
                <a16:creationId xmlns:a16="http://schemas.microsoft.com/office/drawing/2014/main" id="{A2ECB0E0-2EDC-433A-AC61-16F415E8CA50}"/>
              </a:ext>
            </a:extLst>
          </p:cNvPr>
          <p:cNvSpPr txBox="1"/>
          <p:nvPr/>
        </p:nvSpPr>
        <p:spPr>
          <a:xfrm>
            <a:off x="1969756" y="3557845"/>
            <a:ext cx="7252621" cy="2185214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dirty="0">
                <a:solidFill>
                  <a:srgbClr val="7030A0"/>
                </a:solidFill>
              </a:rPr>
              <a:t>INSTRUCTIONS FOR USING THIS TEMPLATE</a:t>
            </a:r>
          </a:p>
          <a:p>
            <a:pPr algn="ctr"/>
            <a:r>
              <a:rPr lang="en-US" sz="1000" b="1" dirty="0">
                <a:solidFill>
                  <a:srgbClr val="7030A0"/>
                </a:solidFill>
              </a:rPr>
              <a:t> - PLEASE DELETE THIS BOX BEFORE FINALISATION</a:t>
            </a:r>
          </a:p>
          <a:p>
            <a:endParaRPr lang="en-US" sz="800" dirty="0"/>
          </a:p>
          <a:p>
            <a:r>
              <a:rPr lang="en-AU" sz="1200" dirty="0"/>
              <a:t>This resource is a guide only and should be used as an aid to develop and supplement your Emergency Management Plan. </a:t>
            </a:r>
            <a:r>
              <a:rPr lang="en-US" sz="1200" dirty="0"/>
              <a:t>Please adapt it as appropriate to ensure relevance to your facility and services. </a:t>
            </a:r>
          </a:p>
          <a:p>
            <a:endParaRPr lang="en-US" sz="800" dirty="0"/>
          </a:p>
          <a:p>
            <a:r>
              <a:rPr lang="en-AU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complete your Area Map: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Insert the </a:t>
            </a:r>
            <a:r>
              <a:rPr lang="en-AU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facility name and map </a:t>
            </a:r>
            <a:r>
              <a:rPr lang="en-AU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validation or creation date.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Insert the map image into the template.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Co</a:t>
            </a:r>
            <a:r>
              <a:rPr lang="en-AU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py and paste the required icons shown in the legend onto the map image and locate them as appropriate.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Vary the template to suit your needs e.g. if you wish to indicate a landmark, select ‘Insert’ and then ‘Shape’ from the ribbon at top to add a shape.  If using a 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symbol, r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emember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include a description in the Legend.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EF347AE-E1EF-4FFC-A91B-D47626FF036C}"/>
              </a:ext>
            </a:extLst>
          </p:cNvPr>
          <p:cNvSpPr/>
          <p:nvPr/>
        </p:nvSpPr>
        <p:spPr>
          <a:xfrm>
            <a:off x="10911008" y="1588642"/>
            <a:ext cx="240670" cy="16982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P</a:t>
            </a:r>
            <a:endParaRPr lang="en-AU" sz="1600" b="1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756E8BAA-B403-450E-8260-FBDCAC91A46D}"/>
              </a:ext>
            </a:extLst>
          </p:cNvPr>
          <p:cNvSpPr/>
          <p:nvPr/>
        </p:nvSpPr>
        <p:spPr>
          <a:xfrm>
            <a:off x="10911008" y="2190762"/>
            <a:ext cx="240670" cy="169823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S</a:t>
            </a:r>
            <a:endParaRPr lang="en-AU" sz="1600" b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A8B4103-EBB3-4BAF-B530-B209E62CD8DB}"/>
              </a:ext>
            </a:extLst>
          </p:cNvPr>
          <p:cNvSpPr txBox="1"/>
          <p:nvPr/>
        </p:nvSpPr>
        <p:spPr>
          <a:xfrm>
            <a:off x="5834742" y="6260047"/>
            <a:ext cx="4781006" cy="369332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900" b="1" cap="all" dirty="0">
                <a:solidFill>
                  <a:srgbClr val="7030A0"/>
                </a:solidFill>
              </a:rPr>
              <a:t>Secondary Off-Site Assembly Point</a:t>
            </a:r>
            <a:r>
              <a:rPr lang="en-AU" sz="900" b="1" cap="all" dirty="0">
                <a:solidFill>
                  <a:schemeClr val="tx1"/>
                </a:solidFill>
              </a:rPr>
              <a:t>:</a:t>
            </a:r>
          </a:p>
          <a:p>
            <a:r>
              <a:rPr lang="en-AU" sz="900" dirty="0"/>
              <a:t>Distance to assembly point: &lt;</a:t>
            </a:r>
            <a:r>
              <a:rPr lang="en-AU" sz="900" b="1" dirty="0"/>
              <a:t>insert</a:t>
            </a:r>
            <a:r>
              <a:rPr lang="en-AU" sz="900" dirty="0"/>
              <a:t>&gt;m     Approx. time to reach assembly point: &lt;</a:t>
            </a:r>
            <a:r>
              <a:rPr lang="en-AU" sz="900" b="1" dirty="0"/>
              <a:t>insert</a:t>
            </a:r>
            <a:r>
              <a:rPr lang="en-AU" sz="900" dirty="0"/>
              <a:t>&gt;mins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90336" y="395131"/>
            <a:ext cx="2485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rgbClr val="7030A0"/>
                </a:solidFill>
              </a:rPr>
              <a:t>Date created: &lt;insert date here&gt;</a:t>
            </a:r>
          </a:p>
        </p:txBody>
      </p:sp>
    </p:spTree>
    <p:extLst>
      <p:ext uri="{BB962C8B-B14F-4D97-AF65-F5344CB8AC3E}">
        <p14:creationId xmlns:p14="http://schemas.microsoft.com/office/powerpoint/2010/main" val="3220163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b9114c1-daad-44dd-acad-30f4246641f2">
      <Value>101</Value>
      <Value>94</Value>
    </TaxCatchAll>
    <DEECD_Publisher xmlns="http://schemas.microsoft.com/sharepoint/v3">Department of Education and Training</DEECD_Publisher>
    <hyperlink xmlns="76b566cd-adb9-46c2-964b-22eba181fd0b">
      <Url xsi:nil="true"/>
      <Description xsi:nil="true"/>
    </hyperlink>
    <a319977fc8504e09982f090ae1d7c602 xmlns="76b566cd-adb9-46c2-964b-22eba181fd0b">
      <Terms xmlns="http://schemas.microsoft.com/office/infopath/2007/PartnerControls">
        <TermInfo xmlns="http://schemas.microsoft.com/office/infopath/2007/PartnerControls">
          <TermName xmlns="http://schemas.microsoft.com/office/infopath/2007/PartnerControls">Page</TermName>
          <TermId xmlns="http://schemas.microsoft.com/office/infopath/2007/PartnerControls">eb523acf-a821-456c-a76b-7607578309d7</TermId>
        </TermInfo>
      </Terms>
    </a319977fc8504e09982f090ae1d7c602>
    <DEECD_Expired xmlns="http://schemas.microsoft.com/sharepoint/v3">false</DEECD_Expired>
    <DEECD_Keywords xmlns="http://schemas.microsoft.com/sharepoint/v3" xsi:nil="true"/>
    <PublishingExpirationDate xmlns="http://schemas.microsoft.com/sharepoint/v3" xsi:nil="true"/>
    <DEECD_Description xmlns="http://schemas.microsoft.com/sharepoint/v3">ECS_Area_Map_Template_JULY_2022</DEECD_Description>
    <b1688cb4a3a940449dc8286705012a42 xmlns="76b566cd-adb9-46c2-964b-22eba181fd0b">
      <Terms xmlns="http://schemas.microsoft.com/office/infopath/2007/PartnerControls"/>
    </b1688cb4a3a940449dc8286705012a42>
    <hyperlink2 xmlns="76b566cd-adb9-46c2-964b-22eba181fd0b">
      <Url xsi:nil="true"/>
      <Description xsi:nil="true"/>
    </hyperlink2>
    <PublishingStartDate xmlns="76b566cd-adb9-46c2-964b-22eba181fd0b" xsi:nil="true"/>
    <ofbb8b9a280a423a91cf717fb81349cd xmlns="76b566cd-adb9-46c2-964b-22eba181fd0b">
      <Terms xmlns="http://schemas.microsoft.com/office/infopath/2007/PartnerControls">
        <TermInfo xmlns="http://schemas.microsoft.com/office/infopath/2007/PartnerControls">
          <TermName xmlns="http://schemas.microsoft.com/office/infopath/2007/PartnerControls">Education</TermName>
          <TermId xmlns="http://schemas.microsoft.com/office/infopath/2007/PartnerControls">5232e41c-5101-41fe-b638-7d41d1371531</TermId>
        </TermInfo>
      </Terms>
    </ofbb8b9a280a423a91cf717fb81349cd>
    <pfad5814e62747ed9f131defefc62dac xmlns="76b566cd-adb9-46c2-964b-22eba181fd0b">
      <Terms xmlns="http://schemas.microsoft.com/office/infopath/2007/PartnerControls"/>
    </pfad5814e62747ed9f131defefc62dac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WebCM Documents" ma:contentTypeID="0x0101008840106FE30D4F50BC61A726A7CA6E3800A01D47DD30CBB54F95863B7DC80A2CEC" ma:contentTypeVersion="12" ma:contentTypeDescription="WebCM Documents Content Type" ma:contentTypeScope="" ma:versionID="e4139b3a0e7d3d8cb92e2992b6712403">
  <xsd:schema xmlns:xsd="http://www.w3.org/2001/XMLSchema" xmlns:xs="http://www.w3.org/2001/XMLSchema" xmlns:p="http://schemas.microsoft.com/office/2006/metadata/properties" xmlns:ns1="http://schemas.microsoft.com/sharepoint/v3" xmlns:ns2="76b566cd-adb9-46c2-964b-22eba181fd0b" xmlns:ns3="cb9114c1-daad-44dd-acad-30f4246641f2" targetNamespace="http://schemas.microsoft.com/office/2006/metadata/properties" ma:root="true" ma:fieldsID="df9e21a9d9be030ba6d9139b7d031c32" ns1:_="" ns2:_="" ns3:_="">
    <xsd:import namespace="http://schemas.microsoft.com/sharepoint/v3"/>
    <xsd:import namespace="76b566cd-adb9-46c2-964b-22eba181fd0b"/>
    <xsd:import namespace="cb9114c1-daad-44dd-acad-30f4246641f2"/>
    <xsd:element name="properties">
      <xsd:complexType>
        <xsd:sequence>
          <xsd:element name="documentManagement">
            <xsd:complexType>
              <xsd:all>
                <xsd:element ref="ns1:DEECD_Description" minOccurs="0"/>
                <xsd:element ref="ns1:DEECD_Publisher" minOccurs="0"/>
                <xsd:element ref="ns1:DEECD_Keywords" minOccurs="0"/>
                <xsd:element ref="ns1:DEECD_Expired" minOccurs="0"/>
                <xsd:element ref="ns2:PublishingStartDate" minOccurs="0"/>
                <xsd:element ref="ns1:PublishingExpirationDate" minOccurs="0"/>
                <xsd:element ref="ns3:TaxCatchAll" minOccurs="0"/>
                <xsd:element ref="ns2:pfad5814e62747ed9f131defefc62dac" minOccurs="0"/>
                <xsd:element ref="ns2:a319977fc8504e09982f090ae1d7c602" minOccurs="0"/>
                <xsd:element ref="ns2:ofbb8b9a280a423a91cf717fb81349cd" minOccurs="0"/>
                <xsd:element ref="ns2:b1688cb4a3a940449dc8286705012a42" minOccurs="0"/>
                <xsd:element ref="ns2:hyperlink" minOccurs="0"/>
                <xsd:element ref="ns2:hyperlink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EECD_Description" ma:index="2" nillable="true" ma:displayName="Description" ma:description="" ma:internalName="DEECD_Description">
      <xsd:simpleType>
        <xsd:restriction base="dms:Note">
          <xsd:maxLength value="255"/>
        </xsd:restriction>
      </xsd:simpleType>
    </xsd:element>
    <xsd:element name="DEECD_Publisher" ma:index="3" nillable="true" ma:displayName="Publisher" ma:default="Department of Education and Training" ma:internalName="DEECD_Publisher">
      <xsd:simpleType>
        <xsd:restriction base="dms:Text">
          <xsd:maxLength value="255"/>
        </xsd:restriction>
      </xsd:simpleType>
    </xsd:element>
    <xsd:element name="DEECD_Keywords" ma:index="7" nillable="true" ma:displayName="Keywords" ma:internalName="DEECD_Keywords">
      <xsd:simpleType>
        <xsd:restriction base="dms:Note">
          <xsd:maxLength value="255"/>
        </xsd:restriction>
      </xsd:simpleType>
    </xsd:element>
    <xsd:element name="DEECD_Expired" ma:index="8" nillable="true" ma:displayName="Expired" ma:default="0" ma:internalName="DEECD_Expired">
      <xsd:simpleType>
        <xsd:restriction base="dms:Boolean"/>
      </xsd:simpleType>
    </xsd:element>
    <xsd:element name="PublishingExpirationDate" ma:index="10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b566cd-adb9-46c2-964b-22eba181fd0b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9" nillable="true" ma:displayName="Scheduling Start Date" ma:internalName="PublishingStartDate">
      <xsd:simpleType>
        <xsd:restriction base="dms:Unknown"/>
      </xsd:simpleType>
    </xsd:element>
    <xsd:element name="pfad5814e62747ed9f131defefc62dac" ma:index="19" nillable="true" ma:taxonomy="true" ma:internalName="pfad5814e62747ed9f131defefc62dac" ma:taxonomyFieldName="DEECD_SubjectCategory" ma:displayName="Subject Category" ma:readOnly="false" ma:fieldId="{9fad5814-e627-47ed-9f13-1defefc62dac}" ma:sspId="272df97b-2740-40bb-9c0d-572a441144cd" ma:termSetId="cc6468fc-15c3-4209-9517-a733b6c8043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319977fc8504e09982f090ae1d7c602" ma:index="20" nillable="true" ma:taxonomy="true" ma:internalName="a319977fc8504e09982f090ae1d7c602" ma:taxonomyFieldName="DEECD_ItemType" ma:displayName="Item Type" ma:default="101;#Page|eb523acf-a821-456c-a76b-7607578309d7" ma:fieldId="{a319977f-c850-4e09-982f-090ae1d7c602}" ma:sspId="272df97b-2740-40bb-9c0d-572a441144cd" ma:termSetId="87a54e1a-a086-4056-9430-e3def70b5b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fbb8b9a280a423a91cf717fb81349cd" ma:index="21" nillable="true" ma:taxonomy="true" ma:internalName="ofbb8b9a280a423a91cf717fb81349cd" ma:taxonomyFieldName="DEECD_Author" ma:displayName="Author" ma:default="94;#Education|5232e41c-5101-41fe-b638-7d41d1371531" ma:fieldId="{8fbb8b9a-280a-423a-91cf-717fb81349cd}" ma:sspId="272df97b-2740-40bb-9c0d-572a441144cd" ma:termSetId="f9681774-4169-418a-ae49-9bc331f72a4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1688cb4a3a940449dc8286705012a42" ma:index="22" nillable="true" ma:taxonomy="true" ma:internalName="b1688cb4a3a940449dc8286705012a42" ma:taxonomyFieldName="DEECD_Audience" ma:displayName="Audience" ma:fieldId="{b1688cb4-a3a9-4044-9dc8-286705012a42}" ma:taxonomyMulti="true" ma:sspId="272df97b-2740-40bb-9c0d-572a441144cd" ma:termSetId="af0be819-ce00-4865-904d-8408c82c230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yperlink" ma:index="24" nillable="true" ma:displayName="hyperlink" ma:format="Hyperlink" ma:internalName="hype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hyperlink2" ma:index="25" nillable="true" ma:displayName="hyperlink2" ma:format="Hyperlink" ma:internalName="hyperlink2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9114c1-daad-44dd-acad-30f4246641f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7017a8d-dd8f-40f0-bbcf-d0d7f718f6eb}" ma:internalName="TaxCatchAll" ma:showField="CatchAllData" ma:web="cb9114c1-daad-44dd-acad-30f4246641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/>
    <Synchronization>Asynchronous</Synchronization>
    <Type>10003</Type>
    <SequenceNumber>10000</SequenceNumber>
    <Url/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3</Type>
    <SequenceNumber>10000</SequenceNumber>
    <Url/>
    <Assembly>RecordPoint.Active.UI, Version=1.0.0.0, Culture=neutral, PublicKeyToken=d49476ae5b650bf3</Assembly>
    <Class>RecordPoint.Active.UI.Events.WorkflowItemEventReceiver</Class>
    <Data/>
    <Filter/>
  </Receiver>
  <Receiver>
    <Name/>
    <Synchronization>Asynchronous</Synchronization>
    <Type>10009</Type>
    <SequenceNumber>10000</SequenceNumber>
    <Url/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9</Type>
    <SequenceNumber>10000</SequenceNumber>
    <Url/>
    <Assembly>RecordPoint.Active.UI, Version=1.0.0.0, Culture=neutral, PublicKeyToken=d49476ae5b650bf3</Assembly>
    <Class>RecordPoint.Active.UI.Events.WorkflowItemEventReceiver</Class>
    <Data/>
    <Filter/>
  </Receiver>
  <Receiver>
    <Name/>
    <Synchronization>Asynchronous</Synchronization>
    <Type>10103</Type>
    <SequenceNumber>10000</SequenceNumber>
    <Url/>
    <Assembly>RecordPoint.Active.UI, Version=1.0.0.0, Culture=neutral, PublicKeyToken=d49476ae5b650bf3</Assembly>
    <Class>RecordPoint.Active.UI.Events.WorkflowListEventReceiver</Class>
    <Data/>
    <Filter/>
  </Receiver>
  <Receiver>
    <Name/>
    <Synchronization>Synchronous</Synchronization>
    <Type>102</Type>
    <SequenceNumber>10000</SequenceNumber>
    <Url/>
    <Assembly>RecordPoint.Active.UI, Version=1.0.0.0, Culture=neutral, PublicKeyToken=d49476ae5b650bf3</Assembly>
    <Class>RecordPoint.Active.UI.Events.WorkflowListEventReceiver</Class>
    <Data/>
    <Filter/>
  </Receiver>
  <Receiver>
    <Name/>
    <Synchronization>Asynchronous</Synchronization>
    <Type>10105</Type>
    <SequenceNumber>10000</SequenceNumber>
    <Url/>
    <Assembly>RecordPoint.Active.UI, Version=1.0.0.0, Culture=neutral, PublicKeyToken=d49476ae5b650bf3</Assembly>
    <Class>RecordPoint.Active.UI.Events.WorkflowListEventReceiver</Class>
    <Data/>
    <Filter/>
  </Receiver>
  <Receiver>
    <Name/>
    <Synchronization>Synchronous</Synchronization>
    <Type>105</Type>
    <SequenceNumber>10000</SequenceNumber>
    <Url/>
    <Assembly>RecordPoint.Active.UI, Version=1.0.0.0, Culture=neutral, PublicKeyToken=d49476ae5b650bf3</Assembly>
    <Class>RecordPoint.Active.UI.Events.WorkflowListEventReceiver</Class>
    <Data/>
    <Filter/>
  </Receiver>
  <Receiver>
    <Name/>
    <Synchronization>Asynchronous</Synchronization>
    <Type>10002</Type>
    <SequenceNumber>10000</SequenceNumber>
    <Url/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2</Type>
    <SequenceNumber>10000</SequenceNumber>
    <Url/>
    <Assembly>RecordPoint.Active.UI, Version=1.0.0.0, Culture=neutral, PublicKeyToken=d49476ae5b650bf3</Assembly>
    <Class>RecordPoint.Active.UI.Events.WorkflowItemEventReceiver</Class>
    <Data/>
    <Filter/>
  </Receiver>
</spe:Receivers>
</file>

<file path=customXml/itemProps1.xml><?xml version="1.0" encoding="utf-8"?>
<ds:datastoreItem xmlns:ds="http://schemas.openxmlformats.org/officeDocument/2006/customXml" ds:itemID="{0742E7B8-FF99-4441-9D78-EB032C6B23A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72B676-E01E-4877-A47E-0DCAC6AD8927}">
  <ds:schemaRefs>
    <ds:schemaRef ds:uri="http://schemas.microsoft.com/sharepoint/v3"/>
    <ds:schemaRef ds:uri="http://schemas.microsoft.com/office/2006/documentManagement/types"/>
    <ds:schemaRef ds:uri="0cef8406-c5f7-4435-841a-750b59bfaa60"/>
    <ds:schemaRef ds:uri="http://www.w3.org/XML/1998/namespace"/>
    <ds:schemaRef ds:uri="0fd33b2d-21e8-4b50-be0c-c57d78551f41"/>
    <ds:schemaRef ds:uri="http://schemas.microsoft.com/office/infopath/2007/PartnerControl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Sharepoint/v3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B030D20-2890-4FFE-9225-614FFF299C05}"/>
</file>

<file path=customXml/itemProps4.xml><?xml version="1.0" encoding="utf-8"?>
<ds:datastoreItem xmlns:ds="http://schemas.openxmlformats.org/officeDocument/2006/customXml" ds:itemID="{9416CDD0-08F3-4296-B615-0EA821999DE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4108</TotalTime>
  <Words>255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Department of Education and Training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Mackay, Petra A</dc:creator>
  <cp:lastModifiedBy>Paul Casha</cp:lastModifiedBy>
  <cp:revision>15</cp:revision>
  <dcterms:created xsi:type="dcterms:W3CDTF">2018-03-23T03:56:36Z</dcterms:created>
  <dcterms:modified xsi:type="dcterms:W3CDTF">2022-07-20T04:22:21Z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0x0101008840106FE30D4F50BC61A726A7CA6E3800A01D47DD30CBB54F95863B7DC80A2CEC</vt:lpwstr>
  </property>
  <property fmtid="{D5CDD505-2E9C-101B-9397-08002B2CF9AE}" pid="3" name="RecordPoint_WorkflowType">
    <vt:lpwstr>ActiveSubmitStub</vt:lpwstr>
  </property>
  <property fmtid="{D5CDD505-2E9C-101B-9397-08002B2CF9AE}" pid="4" name="RecordPoint_ActiveItemSiteId">
    <vt:lpwstr>{61b3ca93-a8bf-4c99-aff3-b46cc7f4149e}</vt:lpwstr>
  </property>
  <property fmtid="{D5CDD505-2E9C-101B-9397-08002B2CF9AE}" pid="5" name="RecordPoint_ActiveItemListId">
    <vt:lpwstr>{0fd33b2d-21e8-4b50-be0c-c57d78551f41}</vt:lpwstr>
  </property>
  <property fmtid="{D5CDD505-2E9C-101B-9397-08002B2CF9AE}" pid="6" name="RecordPoint_ActiveItemUniqueId">
    <vt:lpwstr>{f6d39916-af62-49f0-8d67-9bf67d9d2413}</vt:lpwstr>
  </property>
  <property fmtid="{D5CDD505-2E9C-101B-9397-08002B2CF9AE}" pid="7" name="RecordPoint_ActiveItemWebId">
    <vt:lpwstr>{0cef8406-c5f7-4435-841a-750b59bfaa60}</vt:lpwstr>
  </property>
  <property fmtid="{D5CDD505-2E9C-101B-9397-08002B2CF9AE}" pid="8" name="RecordPoint_RecordNumberSubmitted">
    <vt:lpwstr>R20211749919</vt:lpwstr>
  </property>
  <property fmtid="{D5CDD505-2E9C-101B-9397-08002B2CF9AE}" pid="9" name="RecordPoint_SubmissionCompleted">
    <vt:lpwstr>2021-07-26T17:04:53.7256520+10:00</vt:lpwstr>
  </property>
  <property fmtid="{D5CDD505-2E9C-101B-9397-08002B2CF9AE}" pid="10" name="DEECD_Author">
    <vt:lpwstr>94;#Education|5232e41c-5101-41fe-b638-7d41d1371531</vt:lpwstr>
  </property>
  <property fmtid="{D5CDD505-2E9C-101B-9397-08002B2CF9AE}" pid="11" name="DEECD_ItemType">
    <vt:lpwstr>101;#Page|eb523acf-a821-456c-a76b-7607578309d7</vt:lpwstr>
  </property>
  <property fmtid="{D5CDD505-2E9C-101B-9397-08002B2CF9AE}" pid="12" name="DEECD_SubjectCategory">
    <vt:lpwstr/>
  </property>
  <property fmtid="{D5CDD505-2E9C-101B-9397-08002B2CF9AE}" pid="13" name="DEECD_Audience">
    <vt:lpwstr/>
  </property>
</Properties>
</file>