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5"/>
  </p:sldMasterIdLst>
  <p:notesMasterIdLst>
    <p:notesMasterId r:id="rId10"/>
  </p:notesMasterIdLst>
  <p:handoutMasterIdLst>
    <p:handoutMasterId r:id="rId11"/>
  </p:handoutMasterIdLst>
  <p:sldIdLst>
    <p:sldId id="280" r:id="rId6"/>
    <p:sldId id="281" r:id="rId7"/>
    <p:sldId id="282" r:id="rId8"/>
    <p:sldId id="283" r:id="rId9"/>
  </p:sldIdLst>
  <p:sldSz cx="9144000" cy="6858000" type="screen4x3"/>
  <p:notesSz cx="6805613" cy="9939338"/>
  <p:custShowLst>
    <p:custShow name="Custom Show 1" id="0">
      <p:sldLst/>
    </p:custShow>
  </p:custShow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ABE9FF"/>
    <a:srgbClr val="53D2FF"/>
    <a:srgbClr val="73BED3"/>
    <a:srgbClr val="DAF5FE"/>
    <a:srgbClr val="BDD6FF"/>
    <a:srgbClr val="1C2D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007" autoAdjust="0"/>
  </p:normalViewPr>
  <p:slideViewPr>
    <p:cSldViewPr snapToGrid="0" snapToObjects="1">
      <p:cViewPr varScale="1">
        <p:scale>
          <a:sx n="106" d="100"/>
          <a:sy n="106" d="100"/>
        </p:scale>
        <p:origin x="176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14" Type="http://schemas.openxmlformats.org/officeDocument/2006/relationships/theme" Target="theme/theme1.xml"/><Relationship Id="rId9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952549-CD71-4F1C-8955-8721F07D7926}" type="datetimeFigureOut">
              <a:rPr lang="en-AU" smtClean="0"/>
              <a:t>5/09/2018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4939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7C185C-E159-4785-9CCD-0B6C38E9332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527931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E17064-70FE-4D06-8AB0-7FB4C65C6393}" type="datetimeFigureOut">
              <a:rPr lang="en-AU" smtClean="0"/>
              <a:t>5/09/2018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21186"/>
            <a:ext cx="544449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939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737079-5ED5-4328-B997-1110EADA7E0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72524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AU" dirty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EE859-4DA7-1B4F-9E8F-723E4ACD27B8}" type="datetimeFigureOut">
              <a:rPr lang="en-US" smtClean="0"/>
              <a:t>9/5/2018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9BC23-8EEC-F64C-8309-A34E74AEB2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3879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EE859-4DA7-1B4F-9E8F-723E4ACD27B8}" type="datetimeFigureOut">
              <a:rPr lang="en-US" smtClean="0"/>
              <a:t>9/5/2018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9BC23-8EEC-F64C-8309-A34E74AEB2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882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EE859-4DA7-1B4F-9E8F-723E4ACD27B8}" type="datetimeFigureOut">
              <a:rPr lang="en-US" smtClean="0"/>
              <a:t>9/5/2018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9BC23-8EEC-F64C-8309-A34E74AEB2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510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EE859-4DA7-1B4F-9E8F-723E4ACD27B8}" type="datetimeFigureOut">
              <a:rPr lang="en-US" smtClean="0"/>
              <a:t>9/5/2018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9BC23-8EEC-F64C-8309-A34E74AEB2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249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EE859-4DA7-1B4F-9E8F-723E4ACD27B8}" type="datetimeFigureOut">
              <a:rPr lang="en-US" smtClean="0"/>
              <a:t>9/5/2018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9BC23-8EEC-F64C-8309-A34E74AEB2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375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81434"/>
            <a:ext cx="4038600" cy="404472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dirty="0"/>
              <a:t>Click to edit Master text styles</a:t>
            </a:r>
          </a:p>
          <a:p>
            <a:pPr lvl="1"/>
            <a:r>
              <a:rPr lang="en-AU" dirty="0"/>
              <a:t>Second level</a:t>
            </a:r>
          </a:p>
          <a:p>
            <a:pPr lvl="2"/>
            <a:r>
              <a:rPr lang="en-AU" dirty="0"/>
              <a:t>Third level</a:t>
            </a:r>
          </a:p>
          <a:p>
            <a:pPr lvl="3"/>
            <a:r>
              <a:rPr lang="en-AU" dirty="0"/>
              <a:t>Fourth level</a:t>
            </a:r>
          </a:p>
          <a:p>
            <a:pPr lvl="4"/>
            <a:r>
              <a:rPr lang="en-AU" dirty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081434"/>
            <a:ext cx="4038600" cy="404472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dirty="0"/>
              <a:t>Click to edit Master text styles</a:t>
            </a:r>
          </a:p>
          <a:p>
            <a:pPr lvl="1"/>
            <a:r>
              <a:rPr lang="en-AU" dirty="0"/>
              <a:t>Second level</a:t>
            </a:r>
          </a:p>
          <a:p>
            <a:pPr lvl="2"/>
            <a:r>
              <a:rPr lang="en-AU" dirty="0"/>
              <a:t>Third level</a:t>
            </a:r>
          </a:p>
          <a:p>
            <a:pPr lvl="3"/>
            <a:r>
              <a:rPr lang="en-AU" dirty="0"/>
              <a:t>Fourth level</a:t>
            </a:r>
          </a:p>
          <a:p>
            <a:pPr lvl="4"/>
            <a:r>
              <a:rPr lang="en-AU" dirty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EE859-4DA7-1B4F-9E8F-723E4ACD27B8}" type="datetimeFigureOut">
              <a:rPr lang="en-US" smtClean="0"/>
              <a:t>9/5/2018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9BC23-8EEC-F64C-8309-A34E74AEB2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899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EE859-4DA7-1B4F-9E8F-723E4ACD27B8}" type="datetimeFigureOut">
              <a:rPr lang="en-US" smtClean="0"/>
              <a:t>9/5/2018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9BC23-8EEC-F64C-8309-A34E74AEB2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1448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EE859-4DA7-1B4F-9E8F-723E4ACD27B8}" type="datetimeFigureOut">
              <a:rPr lang="en-US" smtClean="0"/>
              <a:t>9/5/2018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9BC23-8EEC-F64C-8309-A34E74AEB2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026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EE859-4DA7-1B4F-9E8F-723E4ACD27B8}" type="datetimeFigureOut">
              <a:rPr lang="en-US" smtClean="0"/>
              <a:t>9/5/2018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9BC23-8EEC-F64C-8309-A34E74AEB2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060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dirty="0"/>
              <a:t>Click to edit Master text styles</a:t>
            </a:r>
          </a:p>
          <a:p>
            <a:pPr lvl="1"/>
            <a:r>
              <a:rPr lang="en-AU" dirty="0"/>
              <a:t>Second level</a:t>
            </a:r>
          </a:p>
          <a:p>
            <a:pPr lvl="2"/>
            <a:r>
              <a:rPr lang="en-AU" dirty="0"/>
              <a:t>Third level</a:t>
            </a:r>
          </a:p>
          <a:p>
            <a:pPr lvl="3"/>
            <a:r>
              <a:rPr lang="en-AU" dirty="0"/>
              <a:t>Fourth level</a:t>
            </a:r>
          </a:p>
          <a:p>
            <a:pPr lvl="4"/>
            <a:r>
              <a:rPr lang="en-AU" dirty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EE859-4DA7-1B4F-9E8F-723E4ACD27B8}" type="datetimeFigureOut">
              <a:rPr lang="en-US" smtClean="0"/>
              <a:t>9/5/2018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9BC23-8EEC-F64C-8309-A34E74AEB2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801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EE859-4DA7-1B4F-9E8F-723E4ACD27B8}" type="datetimeFigureOut">
              <a:rPr lang="en-US" smtClean="0"/>
              <a:t>9/5/2018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9BC23-8EEC-F64C-8309-A34E74AEB2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274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74"/>
            <a:ext cx="9143999" cy="6857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77603"/>
            <a:ext cx="8229600" cy="147447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AU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40275"/>
            <a:ext cx="8229600" cy="42888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dirty="0"/>
              <a:t>Click to edit Master text styles</a:t>
            </a:r>
          </a:p>
          <a:p>
            <a:pPr lvl="1"/>
            <a:r>
              <a:rPr lang="en-AU" dirty="0"/>
              <a:t>Second level</a:t>
            </a:r>
          </a:p>
          <a:p>
            <a:pPr lvl="2"/>
            <a:r>
              <a:rPr lang="en-AU" dirty="0"/>
              <a:t>Third level</a:t>
            </a:r>
          </a:p>
          <a:p>
            <a:pPr lvl="3"/>
            <a:r>
              <a:rPr lang="en-AU" dirty="0"/>
              <a:t>Fourth level</a:t>
            </a:r>
          </a:p>
          <a:p>
            <a:pPr lvl="4"/>
            <a:r>
              <a:rPr lang="en-AU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7EE859-4DA7-1B4F-9E8F-723E4ACD27B8}" type="datetimeFigureOut">
              <a:rPr lang="en-US" smtClean="0"/>
              <a:t>9/5/2018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C9BC23-8EEC-F64C-8309-A34E74AEB2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401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 cap="none" baseline="0">
          <a:solidFill>
            <a:srgbClr val="1C2D5A"/>
          </a:solidFill>
          <a:latin typeface="Gotham Book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Wingdings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sia.edu.au/" TargetMode="External"/><Relationship Id="rId2" Type="http://schemas.openxmlformats.org/officeDocument/2006/relationships/hyperlink" Target="mailto:joce.nuttall@acu.edu.a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endParaRPr lang="en-AU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573280"/>
            <a:ext cx="8229600" cy="4525963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NZ" sz="3600" b="1" dirty="0">
                <a:latin typeface="Calibri" panose="020F0502020204030204" pitchFamily="34" charset="0"/>
                <a:cs typeface="Calibri" panose="020F0502020204030204" pitchFamily="34" charset="0"/>
              </a:rPr>
              <a:t>Learning-rich leadership for </a:t>
            </a:r>
          </a:p>
          <a:p>
            <a:pPr marL="0" indent="0" algn="ctr">
              <a:buNone/>
            </a:pPr>
            <a:r>
              <a:rPr lang="en-NZ" sz="3600" b="1" dirty="0">
                <a:latin typeface="Calibri" panose="020F0502020204030204" pitchFamily="34" charset="0"/>
                <a:cs typeface="Calibri" panose="020F0502020204030204" pitchFamily="34" charset="0"/>
              </a:rPr>
              <a:t>quality improvement </a:t>
            </a:r>
          </a:p>
          <a:p>
            <a:pPr marL="0" indent="0" algn="ctr">
              <a:buNone/>
            </a:pPr>
            <a:r>
              <a:rPr lang="en-NZ" sz="3600" b="1" dirty="0">
                <a:latin typeface="Calibri" panose="020F0502020204030204" pitchFamily="34" charset="0"/>
                <a:cs typeface="Calibri" panose="020F0502020204030204" pitchFamily="34" charset="0"/>
              </a:rPr>
              <a:t>in early childhood education</a:t>
            </a:r>
          </a:p>
          <a:p>
            <a:pPr marL="0" indent="0" algn="ctr">
              <a:buNone/>
            </a:pPr>
            <a:endParaRPr lang="en-US" sz="1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en-US" sz="1800" b="1" dirty="0">
                <a:latin typeface="Calibri" panose="020F0502020204030204" pitchFamily="34" charset="0"/>
                <a:cs typeface="Calibri" panose="020F0502020204030204" pitchFamily="34" charset="0"/>
              </a:rPr>
              <a:t>ARC Discovery Project </a:t>
            </a:r>
            <a:r>
              <a:rPr lang="en-AU" sz="1800" b="1" dirty="0">
                <a:latin typeface="Calibri" panose="020F0502020204030204" pitchFamily="34" charset="0"/>
                <a:cs typeface="Calibri" panose="020F0502020204030204" pitchFamily="34" charset="0"/>
              </a:rPr>
              <a:t>180100281</a:t>
            </a:r>
          </a:p>
          <a:p>
            <a:pPr marL="0" indent="0" algn="ctr">
              <a:buNone/>
            </a:pPr>
            <a:endParaRPr lang="en-AU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en-AU" sz="1800" b="1" dirty="0">
                <a:latin typeface="Calibri" panose="020F0502020204030204" pitchFamily="34" charset="0"/>
                <a:cs typeface="Calibri" panose="020F0502020204030204" pitchFamily="34" charset="0"/>
              </a:rPr>
              <a:t>Presentation to </a:t>
            </a:r>
            <a:r>
              <a:rPr lang="en-AU" sz="1800" b="1" i="1" dirty="0">
                <a:latin typeface="Calibri" panose="020F0502020204030204" pitchFamily="34" charset="0"/>
                <a:cs typeface="Calibri" panose="020F0502020204030204" pitchFamily="34" charset="0"/>
              </a:rPr>
              <a:t>Realising the Potential </a:t>
            </a:r>
            <a:r>
              <a:rPr lang="en-AU" sz="1800" b="1" dirty="0">
                <a:latin typeface="Calibri" panose="020F0502020204030204" pitchFamily="34" charset="0"/>
                <a:cs typeface="Calibri" panose="020F0502020204030204" pitchFamily="34" charset="0"/>
              </a:rPr>
              <a:t>Early Childhood Forum</a:t>
            </a:r>
          </a:p>
          <a:p>
            <a:pPr marL="0" indent="0" algn="ctr">
              <a:buNone/>
            </a:pPr>
            <a:r>
              <a:rPr lang="en-AU" sz="1800" b="1" dirty="0">
                <a:latin typeface="Calibri" panose="020F0502020204030204" pitchFamily="34" charset="0"/>
                <a:cs typeface="Calibri" panose="020F0502020204030204" pitchFamily="34" charset="0"/>
              </a:rPr>
              <a:t>8 June 2018</a:t>
            </a:r>
          </a:p>
          <a:p>
            <a:pPr marL="0" indent="0" algn="ctr">
              <a:buNone/>
            </a:pPr>
            <a:endParaRPr lang="en-AU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en-AU" sz="1800" b="1" dirty="0">
                <a:latin typeface="Calibri" panose="020F0502020204030204" pitchFamily="34" charset="0"/>
                <a:cs typeface="Calibri" panose="020F0502020204030204" pitchFamily="34" charset="0"/>
              </a:rPr>
              <a:t>Professor Joce Nuttall</a:t>
            </a:r>
          </a:p>
          <a:p>
            <a:pPr marL="0" indent="0" algn="ctr">
              <a:buNone/>
            </a:pPr>
            <a:r>
              <a:rPr lang="en-AU" sz="1800" b="1" dirty="0"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joce.nuttall@acu.edu.au</a:t>
            </a:r>
            <a:endParaRPr lang="en-AU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en-AU" sz="1800" b="1" dirty="0"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www.lsia.edu.au</a:t>
            </a:r>
            <a:r>
              <a:rPr lang="en-AU" sz="1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AU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381248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5E7B56-E9A3-40FF-BEA6-1CF7C28F9A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477" y="824849"/>
            <a:ext cx="8229600" cy="1474476"/>
          </a:xfrm>
        </p:spPr>
        <p:txBody>
          <a:bodyPr/>
          <a:lstStyle/>
          <a:p>
            <a:r>
              <a:rPr lang="en-US" sz="4000" b="1" dirty="0">
                <a:latin typeface="Calibri" panose="020F0502020204030204" pitchFamily="34" charset="0"/>
                <a:cs typeface="Calibri" panose="020F0502020204030204" pitchFamily="34" charset="0"/>
              </a:rPr>
              <a:t>W</a:t>
            </a:r>
            <a:r>
              <a:rPr lang="en-AU" sz="4000" b="1" dirty="0">
                <a:latin typeface="Calibri" panose="020F0502020204030204" pitchFamily="34" charset="0"/>
                <a:cs typeface="Calibri" panose="020F0502020204030204" pitchFamily="34" charset="0"/>
              </a:rPr>
              <a:t>hat is ‘learning-rich’ leadership?</a:t>
            </a:r>
            <a:r>
              <a:rPr lang="en-AU" sz="1800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AU" sz="1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AU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2A2B31-581C-4AD9-A36F-5DA0CBDBA9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D3BEE64-FD85-455F-A359-0B210A0943C9}"/>
              </a:ext>
            </a:extLst>
          </p:cNvPr>
          <p:cNvSpPr/>
          <p:nvPr/>
        </p:nvSpPr>
        <p:spPr>
          <a:xfrm>
            <a:off x="554477" y="2558374"/>
            <a:ext cx="7947497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3200" dirty="0">
                <a:latin typeface="Calibri" panose="020F0502020204030204" pitchFamily="34" charset="0"/>
                <a:cs typeface="Calibri" panose="020F0502020204030204" pitchFamily="34" charset="0"/>
              </a:rPr>
              <a:t>Leadership 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that:</a:t>
            </a:r>
          </a:p>
          <a:p>
            <a:endParaRPr lang="en-U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fosters the learning of educator teams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is evidenced through practice changes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and raises ECE service quality</a:t>
            </a:r>
            <a:endParaRPr lang="en-AU" sz="3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61419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0EE942-75BF-4BB6-8F60-F8DE209F85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214841"/>
            <a:ext cx="8229600" cy="1474476"/>
          </a:xfrm>
        </p:spPr>
        <p:txBody>
          <a:bodyPr/>
          <a:lstStyle/>
          <a:p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What connects leadership with quality improvement in ECE?</a:t>
            </a:r>
            <a:endParaRPr lang="en-AU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13D942-D12A-4A42-93A6-AEF1895A8D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3297677"/>
            <a:ext cx="8229600" cy="3488651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Leadership practices that foster:</a:t>
            </a:r>
          </a:p>
          <a:p>
            <a:pPr marL="0" indent="0">
              <a:buNone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Whole-of-system learning, not just individual learning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Change in practices, not just new knowledge, attitudes or behaviours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Innovation, not just compliance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391380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3A13E8-6259-47F5-BCCC-B2AF81B129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647" y="352091"/>
            <a:ext cx="8618706" cy="2071044"/>
          </a:xfrm>
        </p:spPr>
        <p:txBody>
          <a:bodyPr/>
          <a:lstStyle/>
          <a:p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Challenges our research is trying to address: sustainability and appropriateness</a:t>
            </a:r>
            <a:endParaRPr lang="en-AU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FD0EE9-C309-484E-A03B-C5803A247B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548647"/>
            <a:ext cx="8229600" cy="3998068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Leadership practices that don’t burn out leaders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Leadership practices that keep working if the leader leaves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Leadership practices that are industrially appropriate for a sector with limited non-contact time and variable quality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Leadership practices that are professionally appropriate for a sector with diverse qualifications and variable resources</a:t>
            </a:r>
          </a:p>
          <a:p>
            <a:pPr>
              <a:buFont typeface="Arial" panose="020B0604020202020204" pitchFamily="34" charset="0"/>
              <a:buChar char="•"/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415772195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HEADING">
      <a:dk1>
        <a:srgbClr val="152048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WebCM Documents" ma:contentTypeID="0x0101008840106FE30D4F50BC61A726A7CA6E3800A01D47DD30CBB54F95863B7DC80A2CEC" ma:contentTypeVersion="12" ma:contentTypeDescription="WebCM Documents Content Type" ma:contentTypeScope="" ma:versionID="e4139b3a0e7d3d8cb92e2992b6712403">
  <xsd:schema xmlns:xsd="http://www.w3.org/2001/XMLSchema" xmlns:xs="http://www.w3.org/2001/XMLSchema" xmlns:p="http://schemas.microsoft.com/office/2006/metadata/properties" xmlns:ns1="http://schemas.microsoft.com/sharepoint/v3" xmlns:ns2="76b566cd-adb9-46c2-964b-22eba181fd0b" xmlns:ns3="cb9114c1-daad-44dd-acad-30f4246641f2" targetNamespace="http://schemas.microsoft.com/office/2006/metadata/properties" ma:root="true" ma:fieldsID="df9e21a9d9be030ba6d9139b7d031c32" ns1:_="" ns2:_="" ns3:_="">
    <xsd:import namespace="http://schemas.microsoft.com/sharepoint/v3"/>
    <xsd:import namespace="76b566cd-adb9-46c2-964b-22eba181fd0b"/>
    <xsd:import namespace="cb9114c1-daad-44dd-acad-30f4246641f2"/>
    <xsd:element name="properties">
      <xsd:complexType>
        <xsd:sequence>
          <xsd:element name="documentManagement">
            <xsd:complexType>
              <xsd:all>
                <xsd:element ref="ns1:DEECD_Description" minOccurs="0"/>
                <xsd:element ref="ns1:DEECD_Publisher" minOccurs="0"/>
                <xsd:element ref="ns1:DEECD_Keywords" minOccurs="0"/>
                <xsd:element ref="ns1:DEECD_Expired" minOccurs="0"/>
                <xsd:element ref="ns2:PublishingStartDate" minOccurs="0"/>
                <xsd:element ref="ns1:PublishingExpirationDate" minOccurs="0"/>
                <xsd:element ref="ns3:TaxCatchAll" minOccurs="0"/>
                <xsd:element ref="ns2:pfad5814e62747ed9f131defefc62dac" minOccurs="0"/>
                <xsd:element ref="ns2:a319977fc8504e09982f090ae1d7c602" minOccurs="0"/>
                <xsd:element ref="ns2:ofbb8b9a280a423a91cf717fb81349cd" minOccurs="0"/>
                <xsd:element ref="ns2:b1688cb4a3a940449dc8286705012a42" minOccurs="0"/>
                <xsd:element ref="ns2:hyperlink" minOccurs="0"/>
                <xsd:element ref="ns2:hyperlink2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DEECD_Description" ma:index="2" nillable="true" ma:displayName="Description" ma:description="" ma:internalName="DEECD_Description">
      <xsd:simpleType>
        <xsd:restriction base="dms:Note">
          <xsd:maxLength value="255"/>
        </xsd:restriction>
      </xsd:simpleType>
    </xsd:element>
    <xsd:element name="DEECD_Publisher" ma:index="3" nillable="true" ma:displayName="Publisher" ma:default="Department of Education and Training" ma:internalName="DEECD_Publisher">
      <xsd:simpleType>
        <xsd:restriction base="dms:Text">
          <xsd:maxLength value="255"/>
        </xsd:restriction>
      </xsd:simpleType>
    </xsd:element>
    <xsd:element name="DEECD_Keywords" ma:index="7" nillable="true" ma:displayName="Keywords" ma:internalName="DEECD_Keywords">
      <xsd:simpleType>
        <xsd:restriction base="dms:Note">
          <xsd:maxLength value="255"/>
        </xsd:restriction>
      </xsd:simpleType>
    </xsd:element>
    <xsd:element name="DEECD_Expired" ma:index="8" nillable="true" ma:displayName="Expired" ma:default="0" ma:internalName="DEECD_Expired">
      <xsd:simpleType>
        <xsd:restriction base="dms:Boolean"/>
      </xsd:simpleType>
    </xsd:element>
    <xsd:element name="PublishingExpirationDate" ma:index="10" nillable="true" ma:displayName="Scheduling End Dat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6b566cd-adb9-46c2-964b-22eba181fd0b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9" nillable="true" ma:displayName="Scheduling Start Date" ma:internalName="PublishingStartDate">
      <xsd:simpleType>
        <xsd:restriction base="dms:Unknown"/>
      </xsd:simpleType>
    </xsd:element>
    <xsd:element name="pfad5814e62747ed9f131defefc62dac" ma:index="19" nillable="true" ma:taxonomy="true" ma:internalName="pfad5814e62747ed9f131defefc62dac" ma:taxonomyFieldName="DEECD_SubjectCategory" ma:displayName="Subject Category" ma:readOnly="false" ma:fieldId="{9fad5814-e627-47ed-9f13-1defefc62dac}" ma:sspId="272df97b-2740-40bb-9c0d-572a441144cd" ma:termSetId="cc6468fc-15c3-4209-9517-a733b6c8043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a319977fc8504e09982f090ae1d7c602" ma:index="20" nillable="true" ma:taxonomy="true" ma:internalName="a319977fc8504e09982f090ae1d7c602" ma:taxonomyFieldName="DEECD_ItemType" ma:displayName="Item Type" ma:default="101;#Page|eb523acf-a821-456c-a76b-7607578309d7" ma:fieldId="{a319977f-c850-4e09-982f-090ae1d7c602}" ma:sspId="272df97b-2740-40bb-9c0d-572a441144cd" ma:termSetId="87a54e1a-a086-4056-9430-e3def70b5bc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ofbb8b9a280a423a91cf717fb81349cd" ma:index="21" nillable="true" ma:taxonomy="true" ma:internalName="ofbb8b9a280a423a91cf717fb81349cd" ma:taxonomyFieldName="DEECD_Author" ma:displayName="Author" ma:default="94;#Education|5232e41c-5101-41fe-b638-7d41d1371531" ma:fieldId="{8fbb8b9a-280a-423a-91cf-717fb81349cd}" ma:sspId="272df97b-2740-40bb-9c0d-572a441144cd" ma:termSetId="f9681774-4169-418a-ae49-9bc331f72a4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1688cb4a3a940449dc8286705012a42" ma:index="22" nillable="true" ma:taxonomy="true" ma:internalName="b1688cb4a3a940449dc8286705012a42" ma:taxonomyFieldName="DEECD_Audience" ma:displayName="Audience" ma:fieldId="{b1688cb4-a3a9-4044-9dc8-286705012a42}" ma:taxonomyMulti="true" ma:sspId="272df97b-2740-40bb-9c0d-572a441144cd" ma:termSetId="af0be819-ce00-4865-904d-8408c82c230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hyperlink" ma:index="24" nillable="true" ma:displayName="hyperlink" ma:format="Hyperlink" ma:internalName="hyperlink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hyperlink2" ma:index="25" nillable="true" ma:displayName="hyperlink2" ma:format="Hyperlink" ma:internalName="hyperlink2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9114c1-daad-44dd-acad-30f4246641f2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d7017a8d-dd8f-40f0-bbcf-d0d7f718f6eb}" ma:internalName="TaxCatchAll" ma:showField="CatchAllData" ma:web="cb9114c1-daad-44dd-acad-30f4246641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4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ECD_Publisher xmlns="http://schemas.microsoft.com/sharepoint/v3">Department of Education and Training</DEECD_Publisher>
    <a319977fc8504e09982f090ae1d7c602 xmlns="76b566cd-adb9-46c2-964b-22eba181fd0b">
      <Terms xmlns="http://schemas.microsoft.com/office/infopath/2007/PartnerControls">
        <TermInfo xmlns="http://schemas.microsoft.com/office/infopath/2007/PartnerControls">
          <TermName xmlns="http://schemas.microsoft.com/office/infopath/2007/PartnerControls">Page</TermName>
          <TermId xmlns="http://schemas.microsoft.com/office/infopath/2007/PartnerControls">eb523acf-a821-456c-a76b-7607578309d7</TermId>
        </TermInfo>
      </Terms>
    </a319977fc8504e09982f090ae1d7c602>
    <TaxCatchAll xmlns="cb9114c1-daad-44dd-acad-30f4246641f2">
      <Value>101</Value>
      <Value>94</Value>
    </TaxCatchAll>
    <DEECD_Expired xmlns="http://schemas.microsoft.com/sharepoint/v3">false</DEECD_Expired>
    <DEECD_Keywords xmlns="http://schemas.microsoft.com/sharepoint/v3" xsi:nil="true"/>
    <PublishingExpirationDate xmlns="http://schemas.microsoft.com/sharepoint/v3" xsi:nil="true"/>
    <DEECD_Description xmlns="http://schemas.microsoft.com/sharepoint/v3" xsi:nil="true"/>
    <b1688cb4a3a940449dc8286705012a42 xmlns="76b566cd-adb9-46c2-964b-22eba181fd0b">
      <Terms xmlns="http://schemas.microsoft.com/office/infopath/2007/PartnerControls"/>
    </b1688cb4a3a940449dc8286705012a42>
    <PublishingStartDate xmlns="76b566cd-adb9-46c2-964b-22eba181fd0b" xsi:nil="true"/>
    <ofbb8b9a280a423a91cf717fb81349cd xmlns="76b566cd-adb9-46c2-964b-22eba181fd0b">
      <Terms xmlns="http://schemas.microsoft.com/office/infopath/2007/PartnerControls">
        <TermInfo xmlns="http://schemas.microsoft.com/office/infopath/2007/PartnerControls">
          <TermName xmlns="http://schemas.microsoft.com/office/infopath/2007/PartnerControls">Education</TermName>
          <TermId xmlns="http://schemas.microsoft.com/office/infopath/2007/PartnerControls">5232e41c-5101-41fe-b638-7d41d1371531</TermId>
        </TermInfo>
      </Terms>
    </ofbb8b9a280a423a91cf717fb81349cd>
    <pfad5814e62747ed9f131defefc62dac xmlns="76b566cd-adb9-46c2-964b-22eba181fd0b">
      <Terms xmlns="http://schemas.microsoft.com/office/infopath/2007/PartnerControls"/>
    </pfad5814e62747ed9f131defefc62dac>
    <hyperlink xmlns="76b566cd-adb9-46c2-964b-22eba181fd0b">
      <Url xsi:nil="true"/>
      <Description xsi:nil="true"/>
    </hyperlink>
    <hyperlink2 xmlns="76b566cd-adb9-46c2-964b-22eba181fd0b">
      <Url xsi:nil="true"/>
      <Description xsi:nil="true"/>
    </hyperlink2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B3A1E076757794D96079E5D05F2AC3D" ma:contentTypeVersion="0" ma:contentTypeDescription="Create a new document." ma:contentTypeScope="" ma:versionID="c7fe144b9a4ff21dfc9c12d6ae359d34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654085D-24FF-491D-A412-28A90C72F98D}"/>
</file>

<file path=customXml/itemProps2.xml><?xml version="1.0" encoding="utf-8"?>
<ds:datastoreItem xmlns:ds="http://schemas.openxmlformats.org/officeDocument/2006/customXml" ds:itemID="{876C9EE1-96EC-4D6A-8B17-5CDF88DC1014}"/>
</file>

<file path=customXml/itemProps3.xml><?xml version="1.0" encoding="utf-8"?>
<ds:datastoreItem xmlns:ds="http://schemas.openxmlformats.org/officeDocument/2006/customXml" ds:itemID="{87787B04-4CB0-4C37-8B1A-E79B1F935AAE}"/>
</file>

<file path=customXml/itemProps4.xml><?xml version="1.0" encoding="utf-8"?>
<ds:datastoreItem xmlns:ds="http://schemas.openxmlformats.org/officeDocument/2006/customXml" ds:itemID="{CAB5048D-7F4A-43CB-BDAD-E38B44789407}"/>
</file>

<file path=docProps/app.xml><?xml version="1.0" encoding="utf-8"?>
<Properties xmlns="http://schemas.openxmlformats.org/officeDocument/2006/extended-properties" xmlns:vt="http://schemas.openxmlformats.org/officeDocument/2006/docPropsVTypes">
  <TotalTime>4035</TotalTime>
  <Words>152</Words>
  <Application>Microsoft Office PowerPoint</Application>
  <PresentationFormat>On-screen Show (4:3)</PresentationFormat>
  <Paragraphs>30</Paragraphs>
  <Slides>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  <vt:variant>
        <vt:lpstr>Custom Shows</vt:lpstr>
      </vt:variant>
      <vt:variant>
        <vt:i4>1</vt:i4>
      </vt:variant>
    </vt:vector>
  </HeadingPairs>
  <TitlesOfParts>
    <vt:vector size="10" baseType="lpstr">
      <vt:lpstr>Arial</vt:lpstr>
      <vt:lpstr>Calibri</vt:lpstr>
      <vt:lpstr>Gotham Book</vt:lpstr>
      <vt:lpstr>Wingdings</vt:lpstr>
      <vt:lpstr>2_Office Theme</vt:lpstr>
      <vt:lpstr>PowerPoint Presentation</vt:lpstr>
      <vt:lpstr>What is ‘learning-rich’ leadership? </vt:lpstr>
      <vt:lpstr>What connects leadership with quality improvement in ECE?</vt:lpstr>
      <vt:lpstr>Challenges our research is trying to address: sustainability and appropriateness</vt:lpstr>
      <vt:lpstr>Custom Show 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ACU</dc:creator>
  <cp:lastModifiedBy>Diffen, Emma R</cp:lastModifiedBy>
  <cp:revision>203</cp:revision>
  <cp:lastPrinted>2015-06-24T00:57:00Z</cp:lastPrinted>
  <dcterms:created xsi:type="dcterms:W3CDTF">2014-08-08T00:39:34Z</dcterms:created>
  <dcterms:modified xsi:type="dcterms:W3CDTF">2018-09-05T06:37:34Z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0x0101008840106FE30D4F50BC61A726A7CA6E3800A01D47DD30CBB54F95863B7DC80A2CEC</vt:lpwstr>
  </property>
  <property fmtid="{D5CDD505-2E9C-101B-9397-08002B2CF9AE}" pid="3" name="DEECD_Author">
    <vt:lpwstr>94;#Education|5232e41c-5101-41fe-b638-7d41d1371531</vt:lpwstr>
  </property>
  <property fmtid="{D5CDD505-2E9C-101B-9397-08002B2CF9AE}" pid="4" name="DEECD_ItemType">
    <vt:lpwstr>101;#Page|eb523acf-a821-456c-a76b-7607578309d7</vt:lpwstr>
  </property>
  <property fmtid="{D5CDD505-2E9C-101B-9397-08002B2CF9AE}" pid="5" name="DEECD_SubjectCategory">
    <vt:lpwstr/>
  </property>
  <property fmtid="{D5CDD505-2E9C-101B-9397-08002B2CF9AE}" pid="6" name="DEECD_Audience">
    <vt:lpwstr/>
  </property>
</Properties>
</file>