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74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4483"/>
            <a:ext cx="9094788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5196"/>
            <a:ext cx="7489825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43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rgbClr val="0F79A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43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987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002780" y="1767585"/>
            <a:ext cx="3240404" cy="44951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43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43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43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24000" y="177800"/>
            <a:ext cx="8991600" cy="72135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242804" y="6873240"/>
            <a:ext cx="143510" cy="143510"/>
          </a:xfrm>
          <a:custGeom>
            <a:avLst/>
            <a:gdLst/>
            <a:ahLst/>
            <a:cxnLst/>
            <a:rect l="l" t="t" r="r" b="b"/>
            <a:pathLst>
              <a:path w="143509" h="143509">
                <a:moveTo>
                  <a:pt x="0" y="143256"/>
                </a:moveTo>
                <a:lnTo>
                  <a:pt x="143255" y="143256"/>
                </a:lnTo>
                <a:lnTo>
                  <a:pt x="143255" y="0"/>
                </a:lnTo>
                <a:lnTo>
                  <a:pt x="0" y="0"/>
                </a:lnTo>
                <a:lnTo>
                  <a:pt x="0" y="143256"/>
                </a:lnTo>
                <a:close/>
              </a:path>
            </a:pathLst>
          </a:custGeom>
          <a:solidFill>
            <a:srgbClr val="56BD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51104" y="7129271"/>
            <a:ext cx="180340" cy="180340"/>
          </a:xfrm>
          <a:custGeom>
            <a:avLst/>
            <a:gdLst/>
            <a:ahLst/>
            <a:cxnLst/>
            <a:rect l="l" t="t" r="r" b="b"/>
            <a:pathLst>
              <a:path w="180340" h="180340">
                <a:moveTo>
                  <a:pt x="0" y="179832"/>
                </a:moveTo>
                <a:lnTo>
                  <a:pt x="179832" y="179832"/>
                </a:lnTo>
                <a:lnTo>
                  <a:pt x="17983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56BD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51104" y="324612"/>
            <a:ext cx="9791700" cy="99364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1104" y="441198"/>
            <a:ext cx="979754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1614" y="1610944"/>
            <a:ext cx="9656521" cy="2247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rgbClr val="0F79A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7915" y="7033450"/>
            <a:ext cx="34239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987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031221" y="7079462"/>
            <a:ext cx="141604" cy="203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43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harlene.Smith@vu.edu.a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tchellinstitute.org.au/reports/quality-early-education-for-all" TargetMode="External"/><Relationship Id="rId2" Type="http://schemas.openxmlformats.org/officeDocument/2006/relationships/hyperlink" Target="http://www.mitchellinstitute.org.au/reports/educational-opportunity-in-australia-2015-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harlene.Smith@vu.edu.a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693400" cy="7556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215628" y="5903974"/>
            <a:ext cx="1175003" cy="1530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1104" y="1476756"/>
            <a:ext cx="8618220" cy="2519680"/>
          </a:xfrm>
          <a:prstGeom prst="rect">
            <a:avLst/>
          </a:prstGeom>
          <a:solidFill>
            <a:srgbClr val="004053"/>
          </a:solidFill>
        </p:spPr>
        <p:txBody>
          <a:bodyPr vert="horz" wrap="square" lIns="0" tIns="219075" rIns="0" bIns="0" rtlCol="0">
            <a:spAutoFit/>
          </a:bodyPr>
          <a:lstStyle/>
          <a:p>
            <a:pPr marL="251460" marR="650240">
              <a:lnSpc>
                <a:spcPts val="5830"/>
              </a:lnSpc>
              <a:spcBef>
                <a:spcPts val="1725"/>
              </a:spcBef>
            </a:pPr>
            <a:r>
              <a:rPr sz="5400" dirty="0"/>
              <a:t>A </a:t>
            </a:r>
            <a:r>
              <a:rPr sz="5400" spc="-30" dirty="0"/>
              <a:t>better </a:t>
            </a:r>
            <a:r>
              <a:rPr sz="5400" dirty="0"/>
              <a:t>early </a:t>
            </a:r>
            <a:r>
              <a:rPr sz="5400" spc="-30" dirty="0"/>
              <a:t>years </a:t>
            </a:r>
            <a:r>
              <a:rPr sz="5400" spc="-40" dirty="0"/>
              <a:t>system:  </a:t>
            </a:r>
            <a:r>
              <a:rPr sz="5400" spc="-95" dirty="0"/>
              <a:t>Towards </a:t>
            </a:r>
            <a:r>
              <a:rPr sz="5400" spc="-15" dirty="0"/>
              <a:t>holistic </a:t>
            </a:r>
            <a:r>
              <a:rPr sz="5400" spc="-5" dirty="0"/>
              <a:t>policy and  </a:t>
            </a:r>
            <a:r>
              <a:rPr sz="5400" spc="-20" dirty="0"/>
              <a:t>practice</a:t>
            </a:r>
            <a:endParaRPr sz="5400"/>
          </a:p>
        </p:txBody>
      </p:sp>
      <p:sp>
        <p:nvSpPr>
          <p:cNvPr id="5" name="object 5"/>
          <p:cNvSpPr txBox="1"/>
          <p:nvPr/>
        </p:nvSpPr>
        <p:spPr>
          <a:xfrm>
            <a:off x="451104" y="4453128"/>
            <a:ext cx="8618220" cy="982980"/>
          </a:xfrm>
          <a:prstGeom prst="rect">
            <a:avLst/>
          </a:prstGeom>
          <a:solidFill>
            <a:srgbClr val="56BDE6"/>
          </a:solidFill>
        </p:spPr>
        <p:txBody>
          <a:bodyPr vert="horz" wrap="square" lIns="0" tIns="0" rIns="0" bIns="0" rtlCol="0">
            <a:spAutoFit/>
          </a:bodyPr>
          <a:lstStyle/>
          <a:p>
            <a:pPr marL="251460">
              <a:lnSpc>
                <a:spcPts val="3165"/>
              </a:lnSpc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REALISING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POTENTIAL: </a:t>
            </a:r>
            <a:r>
              <a:rPr sz="2800" spc="-50" dirty="0">
                <a:solidFill>
                  <a:srgbClr val="FFFFFF"/>
                </a:solidFill>
                <a:latin typeface="Calibri"/>
                <a:cs typeface="Calibri"/>
              </a:rPr>
              <a:t>EARLY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CHILDHOOD</a:t>
            </a:r>
            <a:r>
              <a:rPr sz="2800" spc="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FORUM</a:t>
            </a:r>
            <a:endParaRPr sz="2800">
              <a:latin typeface="Calibri"/>
              <a:cs typeface="Calibri"/>
            </a:endParaRPr>
          </a:p>
          <a:p>
            <a:pPr marL="251460">
              <a:lnSpc>
                <a:spcPct val="100000"/>
              </a:lnSpc>
              <a:spcBef>
                <a:spcPts val="860"/>
              </a:spcBef>
            </a:pPr>
            <a:r>
              <a:rPr sz="2800" spc="-45" dirty="0">
                <a:solidFill>
                  <a:srgbClr val="FFFFFF"/>
                </a:solidFill>
                <a:latin typeface="Calibri"/>
                <a:cs typeface="Calibri"/>
              </a:rPr>
              <a:t>FRIDAY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8 JUNE</a:t>
            </a:r>
            <a:r>
              <a:rPr sz="28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2018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104" y="5533644"/>
            <a:ext cx="8653780" cy="982980"/>
          </a:xfrm>
          <a:prstGeom prst="rect">
            <a:avLst/>
          </a:prstGeom>
          <a:solidFill>
            <a:srgbClr val="004053"/>
          </a:solidFill>
        </p:spPr>
        <p:txBody>
          <a:bodyPr vert="horz" wrap="square" lIns="0" tIns="0" rIns="0" bIns="0" rtlCol="0">
            <a:spAutoFit/>
          </a:bodyPr>
          <a:lstStyle/>
          <a:p>
            <a:pPr marL="251460">
              <a:lnSpc>
                <a:spcPts val="3165"/>
              </a:lnSpc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Dr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Charlene Smith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Policy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z="2800" spc="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Director</a:t>
            </a:r>
            <a:endParaRPr sz="2800">
              <a:latin typeface="Calibri"/>
              <a:cs typeface="Calibri"/>
            </a:endParaRPr>
          </a:p>
          <a:p>
            <a:pPr marL="251460">
              <a:lnSpc>
                <a:spcPct val="100000"/>
              </a:lnSpc>
              <a:spcBef>
                <a:spcPts val="865"/>
              </a:spcBef>
              <a:tabLst>
                <a:tab pos="446405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Charlene.Smith@vu.edu.au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	@charleesarah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@MitchInst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1104" y="441198"/>
            <a:ext cx="97917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146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Thank </a:t>
            </a:r>
            <a:r>
              <a:rPr spc="-25" dirty="0"/>
              <a:t>you</a:t>
            </a:r>
          </a:p>
        </p:txBody>
      </p:sp>
      <p:sp>
        <p:nvSpPr>
          <p:cNvPr id="3" name="object 3"/>
          <p:cNvSpPr/>
          <p:nvPr/>
        </p:nvSpPr>
        <p:spPr>
          <a:xfrm>
            <a:off x="10405871" y="7021068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0" y="288036"/>
                </a:moveTo>
                <a:lnTo>
                  <a:pt x="288035" y="288036"/>
                </a:lnTo>
                <a:lnTo>
                  <a:pt x="288035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004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449814" y="7035190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7995" indent="-251460">
              <a:lnSpc>
                <a:spcPts val="3310"/>
              </a:lnSpc>
              <a:spcBef>
                <a:spcPts val="105"/>
              </a:spcBef>
              <a:buSzPct val="89655"/>
              <a:buFont typeface="Wingdings"/>
              <a:buChar char=""/>
              <a:tabLst>
                <a:tab pos="467995" algn="l"/>
              </a:tabLst>
            </a:pPr>
            <a:r>
              <a:rPr spc="-10" dirty="0"/>
              <a:t>Educational </a:t>
            </a:r>
            <a:r>
              <a:rPr spc="-5" dirty="0"/>
              <a:t>opportunity </a:t>
            </a:r>
            <a:r>
              <a:rPr dirty="0"/>
              <a:t>in </a:t>
            </a:r>
            <a:r>
              <a:rPr spc="-15" dirty="0"/>
              <a:t>Australia </a:t>
            </a:r>
            <a:r>
              <a:rPr dirty="0"/>
              <a:t>2015: </a:t>
            </a:r>
            <a:r>
              <a:rPr spc="-5" dirty="0"/>
              <a:t>Who succeeds</a:t>
            </a:r>
            <a:r>
              <a:rPr spc="-80" dirty="0"/>
              <a:t> </a:t>
            </a:r>
            <a:r>
              <a:rPr spc="-5" dirty="0"/>
              <a:t>and</a:t>
            </a:r>
          </a:p>
          <a:p>
            <a:pPr marL="467359">
              <a:lnSpc>
                <a:spcPts val="3220"/>
              </a:lnSpc>
            </a:pPr>
            <a:r>
              <a:rPr dirty="0"/>
              <a:t>who misses</a:t>
            </a:r>
            <a:r>
              <a:rPr spc="-40" dirty="0"/>
              <a:t> </a:t>
            </a:r>
            <a:r>
              <a:rPr spc="-5" dirty="0"/>
              <a:t>out</a:t>
            </a:r>
          </a:p>
          <a:p>
            <a:pPr marL="467359" marR="100330">
              <a:lnSpc>
                <a:spcPts val="2160"/>
              </a:lnSpc>
              <a:spcBef>
                <a:spcPts val="180"/>
              </a:spcBef>
            </a:pPr>
            <a:r>
              <a:rPr sz="2000" spc="-10" dirty="0">
                <a:solidFill>
                  <a:srgbClr val="000000"/>
                </a:solidFill>
                <a:hlinkClick r:id="rId2"/>
              </a:rPr>
              <a:t>http://www.mitchellinstitute.org.au/reports/educational-opportunity-in-australia-2015- </a:t>
            </a:r>
            <a:r>
              <a:rPr sz="2000" spc="-10" dirty="0">
                <a:solidFill>
                  <a:srgbClr val="000000"/>
                </a:solidFill>
              </a:rPr>
              <a:t> </a:t>
            </a:r>
            <a:r>
              <a:rPr sz="2000" spc="-5" dirty="0">
                <a:solidFill>
                  <a:srgbClr val="000000"/>
                </a:solidFill>
              </a:rPr>
              <a:t>who-succeeds-and-who-misses-out/</a:t>
            </a:r>
            <a:endParaRPr sz="2000"/>
          </a:p>
          <a:p>
            <a:pPr marL="467995" indent="-251460">
              <a:lnSpc>
                <a:spcPts val="3390"/>
              </a:lnSpc>
              <a:spcBef>
                <a:spcPts val="760"/>
              </a:spcBef>
              <a:buSzPct val="89655"/>
              <a:buFont typeface="Wingdings"/>
              <a:buChar char=""/>
              <a:tabLst>
                <a:tab pos="467995" algn="l"/>
              </a:tabLst>
            </a:pPr>
            <a:r>
              <a:rPr dirty="0"/>
              <a:t>Quality </a:t>
            </a:r>
            <a:r>
              <a:rPr spc="-15" dirty="0"/>
              <a:t>Early Education </a:t>
            </a:r>
            <a:r>
              <a:rPr spc="-20" dirty="0"/>
              <a:t>for</a:t>
            </a:r>
            <a:r>
              <a:rPr spc="-80" dirty="0"/>
              <a:t> </a:t>
            </a:r>
            <a:r>
              <a:rPr dirty="0"/>
              <a:t>All</a:t>
            </a:r>
          </a:p>
          <a:p>
            <a:pPr marL="720725" lvl="1" indent="-252729">
              <a:lnSpc>
                <a:spcPts val="2310"/>
              </a:lnSpc>
              <a:buFont typeface="Wingdings"/>
              <a:buChar char=""/>
              <a:tabLst>
                <a:tab pos="720725" algn="l"/>
                <a:tab pos="721360" algn="l"/>
              </a:tabLst>
            </a:pPr>
            <a:r>
              <a:rPr sz="2000" spc="-10" dirty="0">
                <a:latin typeface="Calibri"/>
                <a:cs typeface="Calibri"/>
                <a:hlinkClick r:id="rId3"/>
              </a:rPr>
              <a:t>www.mitchellinstitute.org.au/reports/quality-early-education-for-all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5525" y="5476430"/>
            <a:ext cx="4136390" cy="1125855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sz="2900" spc="-5" dirty="0">
                <a:solidFill>
                  <a:srgbClr val="0F79A0"/>
                </a:solidFill>
                <a:latin typeface="Calibri"/>
                <a:cs typeface="Calibri"/>
                <a:hlinkClick r:id="rId4"/>
              </a:rPr>
              <a:t>Charlene.Smith@vu.edu.au</a:t>
            </a:r>
            <a:endParaRPr sz="2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2900" spc="-10" dirty="0">
                <a:solidFill>
                  <a:srgbClr val="0F79A0"/>
                </a:solidFill>
                <a:latin typeface="Calibri"/>
                <a:cs typeface="Calibri"/>
              </a:rPr>
              <a:t>@charleesarah</a:t>
            </a:r>
            <a:endParaRPr sz="29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0168" y="441198"/>
            <a:ext cx="90836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Mitchell </a:t>
            </a:r>
            <a:r>
              <a:rPr spc="-15" dirty="0"/>
              <a:t>Institute </a:t>
            </a:r>
            <a:r>
              <a:rPr spc="-5" dirty="0"/>
              <a:t>– </a:t>
            </a:r>
            <a:r>
              <a:rPr spc="-25" dirty="0"/>
              <a:t>focus </a:t>
            </a:r>
            <a:r>
              <a:rPr spc="-5" dirty="0"/>
              <a:t>on </a:t>
            </a:r>
            <a:r>
              <a:rPr spc="-10" dirty="0"/>
              <a:t>policy </a:t>
            </a:r>
            <a:r>
              <a:rPr spc="-5" dirty="0"/>
              <a:t>&amp;</a:t>
            </a:r>
            <a:r>
              <a:rPr spc="15" dirty="0"/>
              <a:t> </a:t>
            </a:r>
            <a:r>
              <a:rPr spc="-5" dirty="0"/>
              <a:t>impact</a:t>
            </a:r>
          </a:p>
        </p:txBody>
      </p:sp>
      <p:sp>
        <p:nvSpPr>
          <p:cNvPr id="3" name="object 3"/>
          <p:cNvSpPr/>
          <p:nvPr/>
        </p:nvSpPr>
        <p:spPr>
          <a:xfrm>
            <a:off x="9954768" y="7021068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0" y="288036"/>
                </a:moveTo>
                <a:lnTo>
                  <a:pt x="288035" y="288036"/>
                </a:lnTo>
                <a:lnTo>
                  <a:pt x="288035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004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056621" y="7092162"/>
            <a:ext cx="90805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5"/>
              </a:lnSpc>
            </a:pP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 descr="Infographic looking at the problems, what is being done and the impact.&#10;Problems&#10;22% not prepared for school&#10;28% don't have foundational literacy and numeracy skills&#10;26% don attain Year 12 or equivalent by age 19&#10;26% 24 year olds not full time learning or earning.&#10;What we're doing:&#10;Delivering policy solutions for quality early education, developing great teachers and transforming schools, designing a better and fairer vocational and higher education model.&#10;Impact&#10;All kids ready for learning, curious, creative and resilient learners, entrepreneurial and skilled workers." title="Mitchell Institute - focus on policy and impact"/>
          <p:cNvSpPr/>
          <p:nvPr/>
        </p:nvSpPr>
        <p:spPr>
          <a:xfrm>
            <a:off x="449580" y="1865375"/>
            <a:ext cx="9761220" cy="56951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1104" y="441198"/>
            <a:ext cx="97917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146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Stakeholder</a:t>
            </a:r>
            <a:r>
              <a:rPr spc="-5" dirty="0"/>
              <a:t> </a:t>
            </a:r>
            <a:r>
              <a:rPr spc="-15" dirty="0"/>
              <a:t>landscape</a:t>
            </a:r>
          </a:p>
        </p:txBody>
      </p:sp>
      <p:sp>
        <p:nvSpPr>
          <p:cNvPr id="3" name="object 3"/>
          <p:cNvSpPr/>
          <p:nvPr/>
        </p:nvSpPr>
        <p:spPr>
          <a:xfrm>
            <a:off x="9954768" y="7021068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0" y="288036"/>
                </a:moveTo>
                <a:lnTo>
                  <a:pt x="288035" y="288036"/>
                </a:lnTo>
                <a:lnTo>
                  <a:pt x="288035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004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19600" y="3596640"/>
            <a:ext cx="1850136" cy="1851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72886" y="3632885"/>
            <a:ext cx="1731264" cy="1732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 title="&quot;&quot;"/>
          <p:cNvSpPr/>
          <p:nvPr/>
        </p:nvSpPr>
        <p:spPr>
          <a:xfrm>
            <a:off x="4481321" y="3638550"/>
            <a:ext cx="1731645" cy="1732914"/>
          </a:xfrm>
          <a:custGeom>
            <a:avLst/>
            <a:gdLst/>
            <a:ahLst/>
            <a:cxnLst/>
            <a:rect l="l" t="t" r="r" b="b"/>
            <a:pathLst>
              <a:path w="1731645" h="1732914">
                <a:moveTo>
                  <a:pt x="0" y="866394"/>
                </a:moveTo>
                <a:lnTo>
                  <a:pt x="1281" y="818853"/>
                </a:lnTo>
                <a:lnTo>
                  <a:pt x="5079" y="771983"/>
                </a:lnTo>
                <a:lnTo>
                  <a:pt x="11330" y="725850"/>
                </a:lnTo>
                <a:lnTo>
                  <a:pt x="19967" y="680520"/>
                </a:lnTo>
                <a:lnTo>
                  <a:pt x="30924" y="636058"/>
                </a:lnTo>
                <a:lnTo>
                  <a:pt x="44135" y="592531"/>
                </a:lnTo>
                <a:lnTo>
                  <a:pt x="59533" y="550004"/>
                </a:lnTo>
                <a:lnTo>
                  <a:pt x="77053" y="508545"/>
                </a:lnTo>
                <a:lnTo>
                  <a:pt x="96629" y="468218"/>
                </a:lnTo>
                <a:lnTo>
                  <a:pt x="118194" y="429090"/>
                </a:lnTo>
                <a:lnTo>
                  <a:pt x="141683" y="391227"/>
                </a:lnTo>
                <a:lnTo>
                  <a:pt x="167030" y="354695"/>
                </a:lnTo>
                <a:lnTo>
                  <a:pt x="194168" y="319560"/>
                </a:lnTo>
                <a:lnTo>
                  <a:pt x="223032" y="285888"/>
                </a:lnTo>
                <a:lnTo>
                  <a:pt x="253555" y="253746"/>
                </a:lnTo>
                <a:lnTo>
                  <a:pt x="285672" y="223198"/>
                </a:lnTo>
                <a:lnTo>
                  <a:pt x="319316" y="194311"/>
                </a:lnTo>
                <a:lnTo>
                  <a:pt x="354421" y="167152"/>
                </a:lnTo>
                <a:lnTo>
                  <a:pt x="390922" y="141786"/>
                </a:lnTo>
                <a:lnTo>
                  <a:pt x="428751" y="118279"/>
                </a:lnTo>
                <a:lnTo>
                  <a:pt x="467845" y="96697"/>
                </a:lnTo>
                <a:lnTo>
                  <a:pt x="508135" y="77107"/>
                </a:lnTo>
                <a:lnTo>
                  <a:pt x="549556" y="59574"/>
                </a:lnTo>
                <a:lnTo>
                  <a:pt x="592043" y="44165"/>
                </a:lnTo>
                <a:lnTo>
                  <a:pt x="635529" y="30945"/>
                </a:lnTo>
                <a:lnTo>
                  <a:pt x="679947" y="19981"/>
                </a:lnTo>
                <a:lnTo>
                  <a:pt x="725233" y="11338"/>
                </a:lnTo>
                <a:lnTo>
                  <a:pt x="771320" y="5083"/>
                </a:lnTo>
                <a:lnTo>
                  <a:pt x="818141" y="1281"/>
                </a:lnTo>
                <a:lnTo>
                  <a:pt x="865631" y="0"/>
                </a:lnTo>
                <a:lnTo>
                  <a:pt x="913122" y="1281"/>
                </a:lnTo>
                <a:lnTo>
                  <a:pt x="959943" y="5083"/>
                </a:lnTo>
                <a:lnTo>
                  <a:pt x="1006030" y="11338"/>
                </a:lnTo>
                <a:lnTo>
                  <a:pt x="1051316" y="19981"/>
                </a:lnTo>
                <a:lnTo>
                  <a:pt x="1095734" y="30945"/>
                </a:lnTo>
                <a:lnTo>
                  <a:pt x="1139220" y="44165"/>
                </a:lnTo>
                <a:lnTo>
                  <a:pt x="1181707" y="59574"/>
                </a:lnTo>
                <a:lnTo>
                  <a:pt x="1223128" y="77107"/>
                </a:lnTo>
                <a:lnTo>
                  <a:pt x="1263418" y="96697"/>
                </a:lnTo>
                <a:lnTo>
                  <a:pt x="1302511" y="118279"/>
                </a:lnTo>
                <a:lnTo>
                  <a:pt x="1340341" y="141786"/>
                </a:lnTo>
                <a:lnTo>
                  <a:pt x="1376842" y="167152"/>
                </a:lnTo>
                <a:lnTo>
                  <a:pt x="1411947" y="194311"/>
                </a:lnTo>
                <a:lnTo>
                  <a:pt x="1445591" y="223198"/>
                </a:lnTo>
                <a:lnTo>
                  <a:pt x="1477708" y="253746"/>
                </a:lnTo>
                <a:lnTo>
                  <a:pt x="1508231" y="285888"/>
                </a:lnTo>
                <a:lnTo>
                  <a:pt x="1537095" y="319560"/>
                </a:lnTo>
                <a:lnTo>
                  <a:pt x="1564233" y="354695"/>
                </a:lnTo>
                <a:lnTo>
                  <a:pt x="1589580" y="391227"/>
                </a:lnTo>
                <a:lnTo>
                  <a:pt x="1613069" y="429090"/>
                </a:lnTo>
                <a:lnTo>
                  <a:pt x="1634634" y="468218"/>
                </a:lnTo>
                <a:lnTo>
                  <a:pt x="1654210" y="508545"/>
                </a:lnTo>
                <a:lnTo>
                  <a:pt x="1671730" y="550004"/>
                </a:lnTo>
                <a:lnTo>
                  <a:pt x="1687128" y="592531"/>
                </a:lnTo>
                <a:lnTo>
                  <a:pt x="1700339" y="636058"/>
                </a:lnTo>
                <a:lnTo>
                  <a:pt x="1711296" y="680520"/>
                </a:lnTo>
                <a:lnTo>
                  <a:pt x="1719933" y="725850"/>
                </a:lnTo>
                <a:lnTo>
                  <a:pt x="1726183" y="771983"/>
                </a:lnTo>
                <a:lnTo>
                  <a:pt x="1729982" y="818853"/>
                </a:lnTo>
                <a:lnTo>
                  <a:pt x="1731264" y="866394"/>
                </a:lnTo>
                <a:lnTo>
                  <a:pt x="1729982" y="913934"/>
                </a:lnTo>
                <a:lnTo>
                  <a:pt x="1726184" y="960804"/>
                </a:lnTo>
                <a:lnTo>
                  <a:pt x="1719933" y="1006937"/>
                </a:lnTo>
                <a:lnTo>
                  <a:pt x="1711296" y="1052267"/>
                </a:lnTo>
                <a:lnTo>
                  <a:pt x="1700339" y="1096729"/>
                </a:lnTo>
                <a:lnTo>
                  <a:pt x="1687128" y="1140256"/>
                </a:lnTo>
                <a:lnTo>
                  <a:pt x="1671730" y="1182783"/>
                </a:lnTo>
                <a:lnTo>
                  <a:pt x="1654210" y="1224242"/>
                </a:lnTo>
                <a:lnTo>
                  <a:pt x="1634634" y="1264569"/>
                </a:lnTo>
                <a:lnTo>
                  <a:pt x="1613069" y="1303697"/>
                </a:lnTo>
                <a:lnTo>
                  <a:pt x="1589580" y="1341560"/>
                </a:lnTo>
                <a:lnTo>
                  <a:pt x="1564233" y="1378092"/>
                </a:lnTo>
                <a:lnTo>
                  <a:pt x="1537095" y="1413227"/>
                </a:lnTo>
                <a:lnTo>
                  <a:pt x="1508231" y="1446899"/>
                </a:lnTo>
                <a:lnTo>
                  <a:pt x="1477708" y="1479041"/>
                </a:lnTo>
                <a:lnTo>
                  <a:pt x="1445591" y="1509589"/>
                </a:lnTo>
                <a:lnTo>
                  <a:pt x="1411947" y="1538476"/>
                </a:lnTo>
                <a:lnTo>
                  <a:pt x="1376842" y="1565635"/>
                </a:lnTo>
                <a:lnTo>
                  <a:pt x="1340341" y="1591001"/>
                </a:lnTo>
                <a:lnTo>
                  <a:pt x="1302512" y="1614508"/>
                </a:lnTo>
                <a:lnTo>
                  <a:pt x="1263418" y="1636090"/>
                </a:lnTo>
                <a:lnTo>
                  <a:pt x="1223128" y="1655680"/>
                </a:lnTo>
                <a:lnTo>
                  <a:pt x="1181707" y="1673213"/>
                </a:lnTo>
                <a:lnTo>
                  <a:pt x="1139220" y="1688622"/>
                </a:lnTo>
                <a:lnTo>
                  <a:pt x="1095734" y="1701842"/>
                </a:lnTo>
                <a:lnTo>
                  <a:pt x="1051316" y="1712806"/>
                </a:lnTo>
                <a:lnTo>
                  <a:pt x="1006030" y="1721449"/>
                </a:lnTo>
                <a:lnTo>
                  <a:pt x="959943" y="1727704"/>
                </a:lnTo>
                <a:lnTo>
                  <a:pt x="913122" y="1731506"/>
                </a:lnTo>
                <a:lnTo>
                  <a:pt x="865631" y="1732788"/>
                </a:lnTo>
                <a:lnTo>
                  <a:pt x="818141" y="1731506"/>
                </a:lnTo>
                <a:lnTo>
                  <a:pt x="771320" y="1727704"/>
                </a:lnTo>
                <a:lnTo>
                  <a:pt x="725233" y="1721449"/>
                </a:lnTo>
                <a:lnTo>
                  <a:pt x="679947" y="1712806"/>
                </a:lnTo>
                <a:lnTo>
                  <a:pt x="635529" y="1701842"/>
                </a:lnTo>
                <a:lnTo>
                  <a:pt x="592043" y="1688622"/>
                </a:lnTo>
                <a:lnTo>
                  <a:pt x="549556" y="1673213"/>
                </a:lnTo>
                <a:lnTo>
                  <a:pt x="508135" y="1655680"/>
                </a:lnTo>
                <a:lnTo>
                  <a:pt x="467845" y="1636090"/>
                </a:lnTo>
                <a:lnTo>
                  <a:pt x="428752" y="1614508"/>
                </a:lnTo>
                <a:lnTo>
                  <a:pt x="390922" y="1591001"/>
                </a:lnTo>
                <a:lnTo>
                  <a:pt x="354421" y="1565635"/>
                </a:lnTo>
                <a:lnTo>
                  <a:pt x="319316" y="1538476"/>
                </a:lnTo>
                <a:lnTo>
                  <a:pt x="285672" y="1509589"/>
                </a:lnTo>
                <a:lnTo>
                  <a:pt x="253555" y="1479042"/>
                </a:lnTo>
                <a:lnTo>
                  <a:pt x="223032" y="1446899"/>
                </a:lnTo>
                <a:lnTo>
                  <a:pt x="194168" y="1413227"/>
                </a:lnTo>
                <a:lnTo>
                  <a:pt x="167030" y="1378092"/>
                </a:lnTo>
                <a:lnTo>
                  <a:pt x="141683" y="1341560"/>
                </a:lnTo>
                <a:lnTo>
                  <a:pt x="118194" y="1303697"/>
                </a:lnTo>
                <a:lnTo>
                  <a:pt x="96629" y="1264569"/>
                </a:lnTo>
                <a:lnTo>
                  <a:pt x="77053" y="1224242"/>
                </a:lnTo>
                <a:lnTo>
                  <a:pt x="59533" y="1182783"/>
                </a:lnTo>
                <a:lnTo>
                  <a:pt x="44135" y="1140256"/>
                </a:lnTo>
                <a:lnTo>
                  <a:pt x="30924" y="1096729"/>
                </a:lnTo>
                <a:lnTo>
                  <a:pt x="19967" y="1052267"/>
                </a:lnTo>
                <a:lnTo>
                  <a:pt x="11330" y="1006937"/>
                </a:lnTo>
                <a:lnTo>
                  <a:pt x="5080" y="960804"/>
                </a:lnTo>
                <a:lnTo>
                  <a:pt x="1281" y="913934"/>
                </a:lnTo>
                <a:lnTo>
                  <a:pt x="0" y="866394"/>
                </a:lnTo>
                <a:close/>
              </a:path>
            </a:pathLst>
          </a:custGeom>
          <a:ln w="38100">
            <a:solidFill>
              <a:srgbClr val="9B12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69940" y="3115818"/>
            <a:ext cx="13970" cy="523240"/>
          </a:xfrm>
          <a:custGeom>
            <a:avLst/>
            <a:gdLst/>
            <a:ahLst/>
            <a:cxnLst/>
            <a:rect l="l" t="t" r="r" b="b"/>
            <a:pathLst>
              <a:path w="13970" h="523239">
                <a:moveTo>
                  <a:pt x="0" y="522986"/>
                </a:moveTo>
                <a:lnTo>
                  <a:pt x="13970" y="0"/>
                </a:lnTo>
              </a:path>
            </a:pathLst>
          </a:custGeom>
          <a:ln w="25400">
            <a:solidFill>
              <a:srgbClr val="870E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80559" y="1342644"/>
            <a:ext cx="1850135" cy="18516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42282" y="1384554"/>
            <a:ext cx="1731645" cy="1732914"/>
          </a:xfrm>
          <a:custGeom>
            <a:avLst/>
            <a:gdLst/>
            <a:ahLst/>
            <a:cxnLst/>
            <a:rect l="l" t="t" r="r" b="b"/>
            <a:pathLst>
              <a:path w="1731645" h="1732914">
                <a:moveTo>
                  <a:pt x="865631" y="0"/>
                </a:moveTo>
                <a:lnTo>
                  <a:pt x="818141" y="1281"/>
                </a:lnTo>
                <a:lnTo>
                  <a:pt x="771320" y="5083"/>
                </a:lnTo>
                <a:lnTo>
                  <a:pt x="725233" y="11338"/>
                </a:lnTo>
                <a:lnTo>
                  <a:pt x="679947" y="19981"/>
                </a:lnTo>
                <a:lnTo>
                  <a:pt x="635529" y="30945"/>
                </a:lnTo>
                <a:lnTo>
                  <a:pt x="592043" y="44165"/>
                </a:lnTo>
                <a:lnTo>
                  <a:pt x="549556" y="59574"/>
                </a:lnTo>
                <a:lnTo>
                  <a:pt x="508135" y="77107"/>
                </a:lnTo>
                <a:lnTo>
                  <a:pt x="467845" y="96697"/>
                </a:lnTo>
                <a:lnTo>
                  <a:pt x="428751" y="118279"/>
                </a:lnTo>
                <a:lnTo>
                  <a:pt x="390922" y="141786"/>
                </a:lnTo>
                <a:lnTo>
                  <a:pt x="354421" y="167152"/>
                </a:lnTo>
                <a:lnTo>
                  <a:pt x="319316" y="194311"/>
                </a:lnTo>
                <a:lnTo>
                  <a:pt x="285672" y="223198"/>
                </a:lnTo>
                <a:lnTo>
                  <a:pt x="253555" y="253746"/>
                </a:lnTo>
                <a:lnTo>
                  <a:pt x="223032" y="285888"/>
                </a:lnTo>
                <a:lnTo>
                  <a:pt x="194168" y="319560"/>
                </a:lnTo>
                <a:lnTo>
                  <a:pt x="167030" y="354695"/>
                </a:lnTo>
                <a:lnTo>
                  <a:pt x="141683" y="391227"/>
                </a:lnTo>
                <a:lnTo>
                  <a:pt x="118194" y="429090"/>
                </a:lnTo>
                <a:lnTo>
                  <a:pt x="96629" y="468218"/>
                </a:lnTo>
                <a:lnTo>
                  <a:pt x="77053" y="508545"/>
                </a:lnTo>
                <a:lnTo>
                  <a:pt x="59533" y="550004"/>
                </a:lnTo>
                <a:lnTo>
                  <a:pt x="44135" y="592531"/>
                </a:lnTo>
                <a:lnTo>
                  <a:pt x="30924" y="636058"/>
                </a:lnTo>
                <a:lnTo>
                  <a:pt x="19967" y="680520"/>
                </a:lnTo>
                <a:lnTo>
                  <a:pt x="11330" y="725850"/>
                </a:lnTo>
                <a:lnTo>
                  <a:pt x="5079" y="771983"/>
                </a:lnTo>
                <a:lnTo>
                  <a:pt x="1281" y="818853"/>
                </a:lnTo>
                <a:lnTo>
                  <a:pt x="0" y="866394"/>
                </a:lnTo>
                <a:lnTo>
                  <a:pt x="1281" y="913934"/>
                </a:lnTo>
                <a:lnTo>
                  <a:pt x="5080" y="960804"/>
                </a:lnTo>
                <a:lnTo>
                  <a:pt x="11330" y="1006937"/>
                </a:lnTo>
                <a:lnTo>
                  <a:pt x="19967" y="1052267"/>
                </a:lnTo>
                <a:lnTo>
                  <a:pt x="30924" y="1096729"/>
                </a:lnTo>
                <a:lnTo>
                  <a:pt x="44135" y="1140256"/>
                </a:lnTo>
                <a:lnTo>
                  <a:pt x="59533" y="1182783"/>
                </a:lnTo>
                <a:lnTo>
                  <a:pt x="77053" y="1224242"/>
                </a:lnTo>
                <a:lnTo>
                  <a:pt x="96629" y="1264569"/>
                </a:lnTo>
                <a:lnTo>
                  <a:pt x="118194" y="1303697"/>
                </a:lnTo>
                <a:lnTo>
                  <a:pt x="141683" y="1341560"/>
                </a:lnTo>
                <a:lnTo>
                  <a:pt x="167030" y="1378092"/>
                </a:lnTo>
                <a:lnTo>
                  <a:pt x="194168" y="1413227"/>
                </a:lnTo>
                <a:lnTo>
                  <a:pt x="223032" y="1446899"/>
                </a:lnTo>
                <a:lnTo>
                  <a:pt x="253555" y="1479042"/>
                </a:lnTo>
                <a:lnTo>
                  <a:pt x="285672" y="1509589"/>
                </a:lnTo>
                <a:lnTo>
                  <a:pt x="319316" y="1538476"/>
                </a:lnTo>
                <a:lnTo>
                  <a:pt x="354421" y="1565635"/>
                </a:lnTo>
                <a:lnTo>
                  <a:pt x="390922" y="1591001"/>
                </a:lnTo>
                <a:lnTo>
                  <a:pt x="428752" y="1614508"/>
                </a:lnTo>
                <a:lnTo>
                  <a:pt x="467845" y="1636090"/>
                </a:lnTo>
                <a:lnTo>
                  <a:pt x="508135" y="1655680"/>
                </a:lnTo>
                <a:lnTo>
                  <a:pt x="549556" y="1673213"/>
                </a:lnTo>
                <a:lnTo>
                  <a:pt x="592043" y="1688622"/>
                </a:lnTo>
                <a:lnTo>
                  <a:pt x="635529" y="1701842"/>
                </a:lnTo>
                <a:lnTo>
                  <a:pt x="679947" y="1712806"/>
                </a:lnTo>
                <a:lnTo>
                  <a:pt x="725233" y="1721449"/>
                </a:lnTo>
                <a:lnTo>
                  <a:pt x="771320" y="1727704"/>
                </a:lnTo>
                <a:lnTo>
                  <a:pt x="818141" y="1731506"/>
                </a:lnTo>
                <a:lnTo>
                  <a:pt x="865631" y="1732788"/>
                </a:lnTo>
                <a:lnTo>
                  <a:pt x="913122" y="1731506"/>
                </a:lnTo>
                <a:lnTo>
                  <a:pt x="959943" y="1727704"/>
                </a:lnTo>
                <a:lnTo>
                  <a:pt x="1006030" y="1721449"/>
                </a:lnTo>
                <a:lnTo>
                  <a:pt x="1051316" y="1712806"/>
                </a:lnTo>
                <a:lnTo>
                  <a:pt x="1095734" y="1701842"/>
                </a:lnTo>
                <a:lnTo>
                  <a:pt x="1139220" y="1688622"/>
                </a:lnTo>
                <a:lnTo>
                  <a:pt x="1181707" y="1673213"/>
                </a:lnTo>
                <a:lnTo>
                  <a:pt x="1223128" y="1655680"/>
                </a:lnTo>
                <a:lnTo>
                  <a:pt x="1263418" y="1636090"/>
                </a:lnTo>
                <a:lnTo>
                  <a:pt x="1302512" y="1614508"/>
                </a:lnTo>
                <a:lnTo>
                  <a:pt x="1340341" y="1591001"/>
                </a:lnTo>
                <a:lnTo>
                  <a:pt x="1376842" y="1565635"/>
                </a:lnTo>
                <a:lnTo>
                  <a:pt x="1411947" y="1538476"/>
                </a:lnTo>
                <a:lnTo>
                  <a:pt x="1445591" y="1509589"/>
                </a:lnTo>
                <a:lnTo>
                  <a:pt x="1477708" y="1479042"/>
                </a:lnTo>
                <a:lnTo>
                  <a:pt x="1508231" y="1446899"/>
                </a:lnTo>
                <a:lnTo>
                  <a:pt x="1537095" y="1413227"/>
                </a:lnTo>
                <a:lnTo>
                  <a:pt x="1564233" y="1378092"/>
                </a:lnTo>
                <a:lnTo>
                  <a:pt x="1589580" y="1341560"/>
                </a:lnTo>
                <a:lnTo>
                  <a:pt x="1613069" y="1303697"/>
                </a:lnTo>
                <a:lnTo>
                  <a:pt x="1634634" y="1264569"/>
                </a:lnTo>
                <a:lnTo>
                  <a:pt x="1654210" y="1224242"/>
                </a:lnTo>
                <a:lnTo>
                  <a:pt x="1671730" y="1182783"/>
                </a:lnTo>
                <a:lnTo>
                  <a:pt x="1687128" y="1140256"/>
                </a:lnTo>
                <a:lnTo>
                  <a:pt x="1700339" y="1096729"/>
                </a:lnTo>
                <a:lnTo>
                  <a:pt x="1711296" y="1052267"/>
                </a:lnTo>
                <a:lnTo>
                  <a:pt x="1719933" y="1006937"/>
                </a:lnTo>
                <a:lnTo>
                  <a:pt x="1726184" y="960804"/>
                </a:lnTo>
                <a:lnTo>
                  <a:pt x="1729982" y="913934"/>
                </a:lnTo>
                <a:lnTo>
                  <a:pt x="1731264" y="866394"/>
                </a:lnTo>
                <a:lnTo>
                  <a:pt x="1729982" y="818853"/>
                </a:lnTo>
                <a:lnTo>
                  <a:pt x="1726183" y="771983"/>
                </a:lnTo>
                <a:lnTo>
                  <a:pt x="1719933" y="725850"/>
                </a:lnTo>
                <a:lnTo>
                  <a:pt x="1711296" y="680520"/>
                </a:lnTo>
                <a:lnTo>
                  <a:pt x="1700339" y="636058"/>
                </a:lnTo>
                <a:lnTo>
                  <a:pt x="1687128" y="592531"/>
                </a:lnTo>
                <a:lnTo>
                  <a:pt x="1671730" y="550004"/>
                </a:lnTo>
                <a:lnTo>
                  <a:pt x="1654210" y="508545"/>
                </a:lnTo>
                <a:lnTo>
                  <a:pt x="1634634" y="468218"/>
                </a:lnTo>
                <a:lnTo>
                  <a:pt x="1613069" y="429090"/>
                </a:lnTo>
                <a:lnTo>
                  <a:pt x="1589580" y="391227"/>
                </a:lnTo>
                <a:lnTo>
                  <a:pt x="1564233" y="354695"/>
                </a:lnTo>
                <a:lnTo>
                  <a:pt x="1537095" y="319560"/>
                </a:lnTo>
                <a:lnTo>
                  <a:pt x="1508231" y="285888"/>
                </a:lnTo>
                <a:lnTo>
                  <a:pt x="1477708" y="253746"/>
                </a:lnTo>
                <a:lnTo>
                  <a:pt x="1445591" y="223198"/>
                </a:lnTo>
                <a:lnTo>
                  <a:pt x="1411947" y="194311"/>
                </a:lnTo>
                <a:lnTo>
                  <a:pt x="1376842" y="167152"/>
                </a:lnTo>
                <a:lnTo>
                  <a:pt x="1340341" y="141786"/>
                </a:lnTo>
                <a:lnTo>
                  <a:pt x="1302511" y="118279"/>
                </a:lnTo>
                <a:lnTo>
                  <a:pt x="1263418" y="96697"/>
                </a:lnTo>
                <a:lnTo>
                  <a:pt x="1223128" y="77107"/>
                </a:lnTo>
                <a:lnTo>
                  <a:pt x="1181707" y="59574"/>
                </a:lnTo>
                <a:lnTo>
                  <a:pt x="1139220" y="44165"/>
                </a:lnTo>
                <a:lnTo>
                  <a:pt x="1095734" y="30945"/>
                </a:lnTo>
                <a:lnTo>
                  <a:pt x="1051316" y="19981"/>
                </a:lnTo>
                <a:lnTo>
                  <a:pt x="1006030" y="11338"/>
                </a:lnTo>
                <a:lnTo>
                  <a:pt x="959943" y="5083"/>
                </a:lnTo>
                <a:lnTo>
                  <a:pt x="913122" y="1281"/>
                </a:lnTo>
                <a:lnTo>
                  <a:pt x="8656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42282" y="1384554"/>
            <a:ext cx="1731645" cy="1732914"/>
          </a:xfrm>
          <a:custGeom>
            <a:avLst/>
            <a:gdLst/>
            <a:ahLst/>
            <a:cxnLst/>
            <a:rect l="l" t="t" r="r" b="b"/>
            <a:pathLst>
              <a:path w="1731645" h="1732914">
                <a:moveTo>
                  <a:pt x="0" y="866394"/>
                </a:moveTo>
                <a:lnTo>
                  <a:pt x="1281" y="818853"/>
                </a:lnTo>
                <a:lnTo>
                  <a:pt x="5079" y="771983"/>
                </a:lnTo>
                <a:lnTo>
                  <a:pt x="11330" y="725850"/>
                </a:lnTo>
                <a:lnTo>
                  <a:pt x="19967" y="680520"/>
                </a:lnTo>
                <a:lnTo>
                  <a:pt x="30924" y="636058"/>
                </a:lnTo>
                <a:lnTo>
                  <a:pt x="44135" y="592531"/>
                </a:lnTo>
                <a:lnTo>
                  <a:pt x="59533" y="550004"/>
                </a:lnTo>
                <a:lnTo>
                  <a:pt x="77053" y="508545"/>
                </a:lnTo>
                <a:lnTo>
                  <a:pt x="96629" y="468218"/>
                </a:lnTo>
                <a:lnTo>
                  <a:pt x="118194" y="429090"/>
                </a:lnTo>
                <a:lnTo>
                  <a:pt x="141683" y="391227"/>
                </a:lnTo>
                <a:lnTo>
                  <a:pt x="167030" y="354695"/>
                </a:lnTo>
                <a:lnTo>
                  <a:pt x="194168" y="319560"/>
                </a:lnTo>
                <a:lnTo>
                  <a:pt x="223032" y="285888"/>
                </a:lnTo>
                <a:lnTo>
                  <a:pt x="253555" y="253745"/>
                </a:lnTo>
                <a:lnTo>
                  <a:pt x="285672" y="223198"/>
                </a:lnTo>
                <a:lnTo>
                  <a:pt x="319316" y="194311"/>
                </a:lnTo>
                <a:lnTo>
                  <a:pt x="354421" y="167152"/>
                </a:lnTo>
                <a:lnTo>
                  <a:pt x="390922" y="141786"/>
                </a:lnTo>
                <a:lnTo>
                  <a:pt x="428751" y="118279"/>
                </a:lnTo>
                <a:lnTo>
                  <a:pt x="467845" y="96697"/>
                </a:lnTo>
                <a:lnTo>
                  <a:pt x="508135" y="77107"/>
                </a:lnTo>
                <a:lnTo>
                  <a:pt x="549556" y="59574"/>
                </a:lnTo>
                <a:lnTo>
                  <a:pt x="592043" y="44165"/>
                </a:lnTo>
                <a:lnTo>
                  <a:pt x="635529" y="30945"/>
                </a:lnTo>
                <a:lnTo>
                  <a:pt x="679947" y="19981"/>
                </a:lnTo>
                <a:lnTo>
                  <a:pt x="725233" y="11338"/>
                </a:lnTo>
                <a:lnTo>
                  <a:pt x="771320" y="5083"/>
                </a:lnTo>
                <a:lnTo>
                  <a:pt x="818141" y="1281"/>
                </a:lnTo>
                <a:lnTo>
                  <a:pt x="865631" y="0"/>
                </a:lnTo>
                <a:lnTo>
                  <a:pt x="913122" y="1281"/>
                </a:lnTo>
                <a:lnTo>
                  <a:pt x="959943" y="5083"/>
                </a:lnTo>
                <a:lnTo>
                  <a:pt x="1006030" y="11338"/>
                </a:lnTo>
                <a:lnTo>
                  <a:pt x="1051316" y="19981"/>
                </a:lnTo>
                <a:lnTo>
                  <a:pt x="1095734" y="30945"/>
                </a:lnTo>
                <a:lnTo>
                  <a:pt x="1139220" y="44165"/>
                </a:lnTo>
                <a:lnTo>
                  <a:pt x="1181707" y="59574"/>
                </a:lnTo>
                <a:lnTo>
                  <a:pt x="1223128" y="77107"/>
                </a:lnTo>
                <a:lnTo>
                  <a:pt x="1263418" y="96697"/>
                </a:lnTo>
                <a:lnTo>
                  <a:pt x="1302511" y="118279"/>
                </a:lnTo>
                <a:lnTo>
                  <a:pt x="1340341" y="141786"/>
                </a:lnTo>
                <a:lnTo>
                  <a:pt x="1376842" y="167152"/>
                </a:lnTo>
                <a:lnTo>
                  <a:pt x="1411947" y="194311"/>
                </a:lnTo>
                <a:lnTo>
                  <a:pt x="1445591" y="223198"/>
                </a:lnTo>
                <a:lnTo>
                  <a:pt x="1477708" y="253746"/>
                </a:lnTo>
                <a:lnTo>
                  <a:pt x="1508231" y="285888"/>
                </a:lnTo>
                <a:lnTo>
                  <a:pt x="1537095" y="319560"/>
                </a:lnTo>
                <a:lnTo>
                  <a:pt x="1564233" y="354695"/>
                </a:lnTo>
                <a:lnTo>
                  <a:pt x="1589580" y="391227"/>
                </a:lnTo>
                <a:lnTo>
                  <a:pt x="1613069" y="429090"/>
                </a:lnTo>
                <a:lnTo>
                  <a:pt x="1634634" y="468218"/>
                </a:lnTo>
                <a:lnTo>
                  <a:pt x="1654210" y="508545"/>
                </a:lnTo>
                <a:lnTo>
                  <a:pt x="1671730" y="550004"/>
                </a:lnTo>
                <a:lnTo>
                  <a:pt x="1687128" y="592531"/>
                </a:lnTo>
                <a:lnTo>
                  <a:pt x="1700339" y="636058"/>
                </a:lnTo>
                <a:lnTo>
                  <a:pt x="1711296" y="680520"/>
                </a:lnTo>
                <a:lnTo>
                  <a:pt x="1719933" y="725850"/>
                </a:lnTo>
                <a:lnTo>
                  <a:pt x="1726183" y="771983"/>
                </a:lnTo>
                <a:lnTo>
                  <a:pt x="1729982" y="818853"/>
                </a:lnTo>
                <a:lnTo>
                  <a:pt x="1731264" y="866394"/>
                </a:lnTo>
                <a:lnTo>
                  <a:pt x="1729982" y="913934"/>
                </a:lnTo>
                <a:lnTo>
                  <a:pt x="1726184" y="960804"/>
                </a:lnTo>
                <a:lnTo>
                  <a:pt x="1719933" y="1006937"/>
                </a:lnTo>
                <a:lnTo>
                  <a:pt x="1711296" y="1052267"/>
                </a:lnTo>
                <a:lnTo>
                  <a:pt x="1700339" y="1096729"/>
                </a:lnTo>
                <a:lnTo>
                  <a:pt x="1687128" y="1140256"/>
                </a:lnTo>
                <a:lnTo>
                  <a:pt x="1671730" y="1182783"/>
                </a:lnTo>
                <a:lnTo>
                  <a:pt x="1654210" y="1224242"/>
                </a:lnTo>
                <a:lnTo>
                  <a:pt x="1634634" y="1264569"/>
                </a:lnTo>
                <a:lnTo>
                  <a:pt x="1613069" y="1303697"/>
                </a:lnTo>
                <a:lnTo>
                  <a:pt x="1589580" y="1341560"/>
                </a:lnTo>
                <a:lnTo>
                  <a:pt x="1564233" y="1378092"/>
                </a:lnTo>
                <a:lnTo>
                  <a:pt x="1537095" y="1413227"/>
                </a:lnTo>
                <a:lnTo>
                  <a:pt x="1508231" y="1446899"/>
                </a:lnTo>
                <a:lnTo>
                  <a:pt x="1477708" y="1479042"/>
                </a:lnTo>
                <a:lnTo>
                  <a:pt x="1445591" y="1509589"/>
                </a:lnTo>
                <a:lnTo>
                  <a:pt x="1411947" y="1538476"/>
                </a:lnTo>
                <a:lnTo>
                  <a:pt x="1376842" y="1565635"/>
                </a:lnTo>
                <a:lnTo>
                  <a:pt x="1340341" y="1591001"/>
                </a:lnTo>
                <a:lnTo>
                  <a:pt x="1302512" y="1614508"/>
                </a:lnTo>
                <a:lnTo>
                  <a:pt x="1263418" y="1636090"/>
                </a:lnTo>
                <a:lnTo>
                  <a:pt x="1223128" y="1655680"/>
                </a:lnTo>
                <a:lnTo>
                  <a:pt x="1181707" y="1673213"/>
                </a:lnTo>
                <a:lnTo>
                  <a:pt x="1139220" y="1688622"/>
                </a:lnTo>
                <a:lnTo>
                  <a:pt x="1095734" y="1701842"/>
                </a:lnTo>
                <a:lnTo>
                  <a:pt x="1051316" y="1712806"/>
                </a:lnTo>
                <a:lnTo>
                  <a:pt x="1006030" y="1721449"/>
                </a:lnTo>
                <a:lnTo>
                  <a:pt x="959943" y="1727704"/>
                </a:lnTo>
                <a:lnTo>
                  <a:pt x="913122" y="1731506"/>
                </a:lnTo>
                <a:lnTo>
                  <a:pt x="865631" y="1732788"/>
                </a:lnTo>
                <a:lnTo>
                  <a:pt x="818141" y="1731506"/>
                </a:lnTo>
                <a:lnTo>
                  <a:pt x="771320" y="1727704"/>
                </a:lnTo>
                <a:lnTo>
                  <a:pt x="725233" y="1721449"/>
                </a:lnTo>
                <a:lnTo>
                  <a:pt x="679947" y="1712806"/>
                </a:lnTo>
                <a:lnTo>
                  <a:pt x="635529" y="1701842"/>
                </a:lnTo>
                <a:lnTo>
                  <a:pt x="592043" y="1688622"/>
                </a:lnTo>
                <a:lnTo>
                  <a:pt x="549556" y="1673213"/>
                </a:lnTo>
                <a:lnTo>
                  <a:pt x="508135" y="1655680"/>
                </a:lnTo>
                <a:lnTo>
                  <a:pt x="467845" y="1636090"/>
                </a:lnTo>
                <a:lnTo>
                  <a:pt x="428752" y="1614508"/>
                </a:lnTo>
                <a:lnTo>
                  <a:pt x="390922" y="1591001"/>
                </a:lnTo>
                <a:lnTo>
                  <a:pt x="354421" y="1565635"/>
                </a:lnTo>
                <a:lnTo>
                  <a:pt x="319316" y="1538476"/>
                </a:lnTo>
                <a:lnTo>
                  <a:pt x="285672" y="1509589"/>
                </a:lnTo>
                <a:lnTo>
                  <a:pt x="253555" y="1479041"/>
                </a:lnTo>
                <a:lnTo>
                  <a:pt x="223032" y="1446899"/>
                </a:lnTo>
                <a:lnTo>
                  <a:pt x="194168" y="1413227"/>
                </a:lnTo>
                <a:lnTo>
                  <a:pt x="167030" y="1378092"/>
                </a:lnTo>
                <a:lnTo>
                  <a:pt x="141683" y="1341560"/>
                </a:lnTo>
                <a:lnTo>
                  <a:pt x="118194" y="1303697"/>
                </a:lnTo>
                <a:lnTo>
                  <a:pt x="96629" y="1264569"/>
                </a:lnTo>
                <a:lnTo>
                  <a:pt x="77053" y="1224242"/>
                </a:lnTo>
                <a:lnTo>
                  <a:pt x="59533" y="1182783"/>
                </a:lnTo>
                <a:lnTo>
                  <a:pt x="44135" y="1140256"/>
                </a:lnTo>
                <a:lnTo>
                  <a:pt x="30924" y="1096729"/>
                </a:lnTo>
                <a:lnTo>
                  <a:pt x="19967" y="1052267"/>
                </a:lnTo>
                <a:lnTo>
                  <a:pt x="11330" y="1006937"/>
                </a:lnTo>
                <a:lnTo>
                  <a:pt x="5080" y="960804"/>
                </a:lnTo>
                <a:lnTo>
                  <a:pt x="1281" y="913934"/>
                </a:lnTo>
                <a:lnTo>
                  <a:pt x="0" y="866394"/>
                </a:lnTo>
                <a:close/>
              </a:path>
            </a:pathLst>
          </a:custGeom>
          <a:ln w="38100">
            <a:solidFill>
              <a:srgbClr val="9B12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966842" y="2092832"/>
            <a:ext cx="8826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5" dirty="0">
                <a:latin typeface="Calibri"/>
                <a:cs typeface="Calibri"/>
              </a:rPr>
              <a:t>Workforce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032372" y="3627628"/>
            <a:ext cx="451484" cy="347980"/>
          </a:xfrm>
          <a:custGeom>
            <a:avLst/>
            <a:gdLst/>
            <a:ahLst/>
            <a:cxnLst/>
            <a:rect l="l" t="t" r="r" b="b"/>
            <a:pathLst>
              <a:path w="451485" h="347979">
                <a:moveTo>
                  <a:pt x="0" y="347980"/>
                </a:moveTo>
                <a:lnTo>
                  <a:pt x="451230" y="0"/>
                </a:lnTo>
              </a:path>
            </a:pathLst>
          </a:custGeom>
          <a:ln w="25400">
            <a:solidFill>
              <a:srgbClr val="870E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242303" y="2191512"/>
            <a:ext cx="1850136" cy="18516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360794" y="2233422"/>
            <a:ext cx="1731645" cy="1732914"/>
          </a:xfrm>
          <a:custGeom>
            <a:avLst/>
            <a:gdLst/>
            <a:ahLst/>
            <a:cxnLst/>
            <a:rect l="l" t="t" r="r" b="b"/>
            <a:pathLst>
              <a:path w="1731645" h="1732914">
                <a:moveTo>
                  <a:pt x="865631" y="0"/>
                </a:moveTo>
                <a:lnTo>
                  <a:pt x="818141" y="1281"/>
                </a:lnTo>
                <a:lnTo>
                  <a:pt x="771320" y="5083"/>
                </a:lnTo>
                <a:lnTo>
                  <a:pt x="725233" y="11338"/>
                </a:lnTo>
                <a:lnTo>
                  <a:pt x="679947" y="19981"/>
                </a:lnTo>
                <a:lnTo>
                  <a:pt x="635529" y="30945"/>
                </a:lnTo>
                <a:lnTo>
                  <a:pt x="592043" y="44165"/>
                </a:lnTo>
                <a:lnTo>
                  <a:pt x="549556" y="59574"/>
                </a:lnTo>
                <a:lnTo>
                  <a:pt x="508135" y="77107"/>
                </a:lnTo>
                <a:lnTo>
                  <a:pt x="467845" y="96697"/>
                </a:lnTo>
                <a:lnTo>
                  <a:pt x="428751" y="118279"/>
                </a:lnTo>
                <a:lnTo>
                  <a:pt x="390922" y="141786"/>
                </a:lnTo>
                <a:lnTo>
                  <a:pt x="354421" y="167152"/>
                </a:lnTo>
                <a:lnTo>
                  <a:pt x="319316" y="194311"/>
                </a:lnTo>
                <a:lnTo>
                  <a:pt x="285672" y="223198"/>
                </a:lnTo>
                <a:lnTo>
                  <a:pt x="253555" y="253746"/>
                </a:lnTo>
                <a:lnTo>
                  <a:pt x="223032" y="285888"/>
                </a:lnTo>
                <a:lnTo>
                  <a:pt x="194168" y="319560"/>
                </a:lnTo>
                <a:lnTo>
                  <a:pt x="167030" y="354695"/>
                </a:lnTo>
                <a:lnTo>
                  <a:pt x="141683" y="391227"/>
                </a:lnTo>
                <a:lnTo>
                  <a:pt x="118194" y="429090"/>
                </a:lnTo>
                <a:lnTo>
                  <a:pt x="96629" y="468218"/>
                </a:lnTo>
                <a:lnTo>
                  <a:pt x="77053" y="508545"/>
                </a:lnTo>
                <a:lnTo>
                  <a:pt x="59533" y="550004"/>
                </a:lnTo>
                <a:lnTo>
                  <a:pt x="44135" y="592531"/>
                </a:lnTo>
                <a:lnTo>
                  <a:pt x="30924" y="636058"/>
                </a:lnTo>
                <a:lnTo>
                  <a:pt x="19967" y="680520"/>
                </a:lnTo>
                <a:lnTo>
                  <a:pt x="11330" y="725850"/>
                </a:lnTo>
                <a:lnTo>
                  <a:pt x="5079" y="771983"/>
                </a:lnTo>
                <a:lnTo>
                  <a:pt x="1281" y="818853"/>
                </a:lnTo>
                <a:lnTo>
                  <a:pt x="0" y="866393"/>
                </a:lnTo>
                <a:lnTo>
                  <a:pt x="1281" y="913934"/>
                </a:lnTo>
                <a:lnTo>
                  <a:pt x="5079" y="960804"/>
                </a:lnTo>
                <a:lnTo>
                  <a:pt x="11330" y="1006937"/>
                </a:lnTo>
                <a:lnTo>
                  <a:pt x="19967" y="1052267"/>
                </a:lnTo>
                <a:lnTo>
                  <a:pt x="30924" y="1096729"/>
                </a:lnTo>
                <a:lnTo>
                  <a:pt x="44135" y="1140256"/>
                </a:lnTo>
                <a:lnTo>
                  <a:pt x="59533" y="1182783"/>
                </a:lnTo>
                <a:lnTo>
                  <a:pt x="77053" y="1224242"/>
                </a:lnTo>
                <a:lnTo>
                  <a:pt x="96629" y="1264569"/>
                </a:lnTo>
                <a:lnTo>
                  <a:pt x="118194" y="1303697"/>
                </a:lnTo>
                <a:lnTo>
                  <a:pt x="141683" y="1341560"/>
                </a:lnTo>
                <a:lnTo>
                  <a:pt x="167030" y="1378092"/>
                </a:lnTo>
                <a:lnTo>
                  <a:pt x="194168" y="1413227"/>
                </a:lnTo>
                <a:lnTo>
                  <a:pt x="223032" y="1446899"/>
                </a:lnTo>
                <a:lnTo>
                  <a:pt x="253555" y="1479042"/>
                </a:lnTo>
                <a:lnTo>
                  <a:pt x="285672" y="1509589"/>
                </a:lnTo>
                <a:lnTo>
                  <a:pt x="319316" y="1538476"/>
                </a:lnTo>
                <a:lnTo>
                  <a:pt x="354421" y="1565635"/>
                </a:lnTo>
                <a:lnTo>
                  <a:pt x="390922" y="1591001"/>
                </a:lnTo>
                <a:lnTo>
                  <a:pt x="428751" y="1614508"/>
                </a:lnTo>
                <a:lnTo>
                  <a:pt x="467845" y="1636090"/>
                </a:lnTo>
                <a:lnTo>
                  <a:pt x="508135" y="1655680"/>
                </a:lnTo>
                <a:lnTo>
                  <a:pt x="549556" y="1673213"/>
                </a:lnTo>
                <a:lnTo>
                  <a:pt x="592043" y="1688622"/>
                </a:lnTo>
                <a:lnTo>
                  <a:pt x="635529" y="1701842"/>
                </a:lnTo>
                <a:lnTo>
                  <a:pt x="679947" y="1712806"/>
                </a:lnTo>
                <a:lnTo>
                  <a:pt x="725233" y="1721449"/>
                </a:lnTo>
                <a:lnTo>
                  <a:pt x="771320" y="1727704"/>
                </a:lnTo>
                <a:lnTo>
                  <a:pt x="818141" y="1731506"/>
                </a:lnTo>
                <a:lnTo>
                  <a:pt x="865631" y="1732788"/>
                </a:lnTo>
                <a:lnTo>
                  <a:pt x="913122" y="1731506"/>
                </a:lnTo>
                <a:lnTo>
                  <a:pt x="959943" y="1727704"/>
                </a:lnTo>
                <a:lnTo>
                  <a:pt x="1006030" y="1721449"/>
                </a:lnTo>
                <a:lnTo>
                  <a:pt x="1051316" y="1712806"/>
                </a:lnTo>
                <a:lnTo>
                  <a:pt x="1095734" y="1701842"/>
                </a:lnTo>
                <a:lnTo>
                  <a:pt x="1139220" y="1688622"/>
                </a:lnTo>
                <a:lnTo>
                  <a:pt x="1181707" y="1673213"/>
                </a:lnTo>
                <a:lnTo>
                  <a:pt x="1223128" y="1655680"/>
                </a:lnTo>
                <a:lnTo>
                  <a:pt x="1263418" y="1636090"/>
                </a:lnTo>
                <a:lnTo>
                  <a:pt x="1302511" y="1614508"/>
                </a:lnTo>
                <a:lnTo>
                  <a:pt x="1340341" y="1591001"/>
                </a:lnTo>
                <a:lnTo>
                  <a:pt x="1376842" y="1565635"/>
                </a:lnTo>
                <a:lnTo>
                  <a:pt x="1411947" y="1538476"/>
                </a:lnTo>
                <a:lnTo>
                  <a:pt x="1445591" y="1509589"/>
                </a:lnTo>
                <a:lnTo>
                  <a:pt x="1477708" y="1479042"/>
                </a:lnTo>
                <a:lnTo>
                  <a:pt x="1508231" y="1446899"/>
                </a:lnTo>
                <a:lnTo>
                  <a:pt x="1537095" y="1413227"/>
                </a:lnTo>
                <a:lnTo>
                  <a:pt x="1564233" y="1378092"/>
                </a:lnTo>
                <a:lnTo>
                  <a:pt x="1589580" y="1341560"/>
                </a:lnTo>
                <a:lnTo>
                  <a:pt x="1613069" y="1303697"/>
                </a:lnTo>
                <a:lnTo>
                  <a:pt x="1634634" y="1264569"/>
                </a:lnTo>
                <a:lnTo>
                  <a:pt x="1654210" y="1224242"/>
                </a:lnTo>
                <a:lnTo>
                  <a:pt x="1671730" y="1182783"/>
                </a:lnTo>
                <a:lnTo>
                  <a:pt x="1687128" y="1140256"/>
                </a:lnTo>
                <a:lnTo>
                  <a:pt x="1700339" y="1096729"/>
                </a:lnTo>
                <a:lnTo>
                  <a:pt x="1711296" y="1052267"/>
                </a:lnTo>
                <a:lnTo>
                  <a:pt x="1719933" y="1006937"/>
                </a:lnTo>
                <a:lnTo>
                  <a:pt x="1726184" y="960804"/>
                </a:lnTo>
                <a:lnTo>
                  <a:pt x="1729982" y="913934"/>
                </a:lnTo>
                <a:lnTo>
                  <a:pt x="1731264" y="866393"/>
                </a:lnTo>
                <a:lnTo>
                  <a:pt x="1729982" y="818853"/>
                </a:lnTo>
                <a:lnTo>
                  <a:pt x="1726184" y="771983"/>
                </a:lnTo>
                <a:lnTo>
                  <a:pt x="1719933" y="725850"/>
                </a:lnTo>
                <a:lnTo>
                  <a:pt x="1711296" y="680520"/>
                </a:lnTo>
                <a:lnTo>
                  <a:pt x="1700339" y="636058"/>
                </a:lnTo>
                <a:lnTo>
                  <a:pt x="1687128" y="592531"/>
                </a:lnTo>
                <a:lnTo>
                  <a:pt x="1671730" y="550004"/>
                </a:lnTo>
                <a:lnTo>
                  <a:pt x="1654210" y="508545"/>
                </a:lnTo>
                <a:lnTo>
                  <a:pt x="1634634" y="468218"/>
                </a:lnTo>
                <a:lnTo>
                  <a:pt x="1613069" y="429090"/>
                </a:lnTo>
                <a:lnTo>
                  <a:pt x="1589580" y="391227"/>
                </a:lnTo>
                <a:lnTo>
                  <a:pt x="1564233" y="354695"/>
                </a:lnTo>
                <a:lnTo>
                  <a:pt x="1537095" y="319560"/>
                </a:lnTo>
                <a:lnTo>
                  <a:pt x="1508231" y="285888"/>
                </a:lnTo>
                <a:lnTo>
                  <a:pt x="1477708" y="253746"/>
                </a:lnTo>
                <a:lnTo>
                  <a:pt x="1445591" y="223198"/>
                </a:lnTo>
                <a:lnTo>
                  <a:pt x="1411947" y="194311"/>
                </a:lnTo>
                <a:lnTo>
                  <a:pt x="1376842" y="167152"/>
                </a:lnTo>
                <a:lnTo>
                  <a:pt x="1340341" y="141786"/>
                </a:lnTo>
                <a:lnTo>
                  <a:pt x="1302512" y="118279"/>
                </a:lnTo>
                <a:lnTo>
                  <a:pt x="1263418" y="96697"/>
                </a:lnTo>
                <a:lnTo>
                  <a:pt x="1223128" y="77107"/>
                </a:lnTo>
                <a:lnTo>
                  <a:pt x="1181707" y="59574"/>
                </a:lnTo>
                <a:lnTo>
                  <a:pt x="1139220" y="44165"/>
                </a:lnTo>
                <a:lnTo>
                  <a:pt x="1095734" y="30945"/>
                </a:lnTo>
                <a:lnTo>
                  <a:pt x="1051316" y="19981"/>
                </a:lnTo>
                <a:lnTo>
                  <a:pt x="1006030" y="11338"/>
                </a:lnTo>
                <a:lnTo>
                  <a:pt x="959943" y="5083"/>
                </a:lnTo>
                <a:lnTo>
                  <a:pt x="913122" y="1281"/>
                </a:lnTo>
                <a:lnTo>
                  <a:pt x="8656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304026" y="2233422"/>
            <a:ext cx="1731645" cy="1732914"/>
          </a:xfrm>
          <a:custGeom>
            <a:avLst/>
            <a:gdLst/>
            <a:ahLst/>
            <a:cxnLst/>
            <a:rect l="l" t="t" r="r" b="b"/>
            <a:pathLst>
              <a:path w="1731645" h="1732914">
                <a:moveTo>
                  <a:pt x="0" y="866393"/>
                </a:moveTo>
                <a:lnTo>
                  <a:pt x="1281" y="818853"/>
                </a:lnTo>
                <a:lnTo>
                  <a:pt x="5079" y="771983"/>
                </a:lnTo>
                <a:lnTo>
                  <a:pt x="11330" y="725850"/>
                </a:lnTo>
                <a:lnTo>
                  <a:pt x="19967" y="680520"/>
                </a:lnTo>
                <a:lnTo>
                  <a:pt x="30924" y="636058"/>
                </a:lnTo>
                <a:lnTo>
                  <a:pt x="44135" y="592531"/>
                </a:lnTo>
                <a:lnTo>
                  <a:pt x="59533" y="550004"/>
                </a:lnTo>
                <a:lnTo>
                  <a:pt x="77053" y="508545"/>
                </a:lnTo>
                <a:lnTo>
                  <a:pt x="96629" y="468218"/>
                </a:lnTo>
                <a:lnTo>
                  <a:pt x="118194" y="429090"/>
                </a:lnTo>
                <a:lnTo>
                  <a:pt x="141683" y="391227"/>
                </a:lnTo>
                <a:lnTo>
                  <a:pt x="167030" y="354695"/>
                </a:lnTo>
                <a:lnTo>
                  <a:pt x="194168" y="319560"/>
                </a:lnTo>
                <a:lnTo>
                  <a:pt x="223032" y="285888"/>
                </a:lnTo>
                <a:lnTo>
                  <a:pt x="253555" y="253745"/>
                </a:lnTo>
                <a:lnTo>
                  <a:pt x="285672" y="223198"/>
                </a:lnTo>
                <a:lnTo>
                  <a:pt x="319316" y="194311"/>
                </a:lnTo>
                <a:lnTo>
                  <a:pt x="354421" y="167152"/>
                </a:lnTo>
                <a:lnTo>
                  <a:pt x="390922" y="141786"/>
                </a:lnTo>
                <a:lnTo>
                  <a:pt x="428751" y="118279"/>
                </a:lnTo>
                <a:lnTo>
                  <a:pt x="467845" y="96697"/>
                </a:lnTo>
                <a:lnTo>
                  <a:pt x="508135" y="77107"/>
                </a:lnTo>
                <a:lnTo>
                  <a:pt x="549556" y="59574"/>
                </a:lnTo>
                <a:lnTo>
                  <a:pt x="592043" y="44165"/>
                </a:lnTo>
                <a:lnTo>
                  <a:pt x="635529" y="30945"/>
                </a:lnTo>
                <a:lnTo>
                  <a:pt x="679947" y="19981"/>
                </a:lnTo>
                <a:lnTo>
                  <a:pt x="725233" y="11338"/>
                </a:lnTo>
                <a:lnTo>
                  <a:pt x="771320" y="5083"/>
                </a:lnTo>
                <a:lnTo>
                  <a:pt x="818141" y="1281"/>
                </a:lnTo>
                <a:lnTo>
                  <a:pt x="865631" y="0"/>
                </a:lnTo>
                <a:lnTo>
                  <a:pt x="913122" y="1281"/>
                </a:lnTo>
                <a:lnTo>
                  <a:pt x="959943" y="5083"/>
                </a:lnTo>
                <a:lnTo>
                  <a:pt x="1006030" y="11338"/>
                </a:lnTo>
                <a:lnTo>
                  <a:pt x="1051316" y="19981"/>
                </a:lnTo>
                <a:lnTo>
                  <a:pt x="1095734" y="30945"/>
                </a:lnTo>
                <a:lnTo>
                  <a:pt x="1139220" y="44165"/>
                </a:lnTo>
                <a:lnTo>
                  <a:pt x="1181707" y="59574"/>
                </a:lnTo>
                <a:lnTo>
                  <a:pt x="1223128" y="77107"/>
                </a:lnTo>
                <a:lnTo>
                  <a:pt x="1263418" y="96697"/>
                </a:lnTo>
                <a:lnTo>
                  <a:pt x="1302512" y="118279"/>
                </a:lnTo>
                <a:lnTo>
                  <a:pt x="1340341" y="141786"/>
                </a:lnTo>
                <a:lnTo>
                  <a:pt x="1376842" y="167152"/>
                </a:lnTo>
                <a:lnTo>
                  <a:pt x="1411947" y="194311"/>
                </a:lnTo>
                <a:lnTo>
                  <a:pt x="1445591" y="223198"/>
                </a:lnTo>
                <a:lnTo>
                  <a:pt x="1477708" y="253746"/>
                </a:lnTo>
                <a:lnTo>
                  <a:pt x="1508231" y="285888"/>
                </a:lnTo>
                <a:lnTo>
                  <a:pt x="1537095" y="319560"/>
                </a:lnTo>
                <a:lnTo>
                  <a:pt x="1564233" y="354695"/>
                </a:lnTo>
                <a:lnTo>
                  <a:pt x="1589580" y="391227"/>
                </a:lnTo>
                <a:lnTo>
                  <a:pt x="1613069" y="429090"/>
                </a:lnTo>
                <a:lnTo>
                  <a:pt x="1634634" y="468218"/>
                </a:lnTo>
                <a:lnTo>
                  <a:pt x="1654210" y="508545"/>
                </a:lnTo>
                <a:lnTo>
                  <a:pt x="1671730" y="550004"/>
                </a:lnTo>
                <a:lnTo>
                  <a:pt x="1687128" y="592531"/>
                </a:lnTo>
                <a:lnTo>
                  <a:pt x="1700339" y="636058"/>
                </a:lnTo>
                <a:lnTo>
                  <a:pt x="1711296" y="680520"/>
                </a:lnTo>
                <a:lnTo>
                  <a:pt x="1719933" y="725850"/>
                </a:lnTo>
                <a:lnTo>
                  <a:pt x="1726184" y="771983"/>
                </a:lnTo>
                <a:lnTo>
                  <a:pt x="1729982" y="818853"/>
                </a:lnTo>
                <a:lnTo>
                  <a:pt x="1731264" y="866393"/>
                </a:lnTo>
                <a:lnTo>
                  <a:pt x="1729982" y="913934"/>
                </a:lnTo>
                <a:lnTo>
                  <a:pt x="1726184" y="960804"/>
                </a:lnTo>
                <a:lnTo>
                  <a:pt x="1719933" y="1006937"/>
                </a:lnTo>
                <a:lnTo>
                  <a:pt x="1711296" y="1052267"/>
                </a:lnTo>
                <a:lnTo>
                  <a:pt x="1700339" y="1096729"/>
                </a:lnTo>
                <a:lnTo>
                  <a:pt x="1687128" y="1140256"/>
                </a:lnTo>
                <a:lnTo>
                  <a:pt x="1671730" y="1182783"/>
                </a:lnTo>
                <a:lnTo>
                  <a:pt x="1654210" y="1224242"/>
                </a:lnTo>
                <a:lnTo>
                  <a:pt x="1634634" y="1264569"/>
                </a:lnTo>
                <a:lnTo>
                  <a:pt x="1613069" y="1303697"/>
                </a:lnTo>
                <a:lnTo>
                  <a:pt x="1589580" y="1341560"/>
                </a:lnTo>
                <a:lnTo>
                  <a:pt x="1564233" y="1378092"/>
                </a:lnTo>
                <a:lnTo>
                  <a:pt x="1537095" y="1413227"/>
                </a:lnTo>
                <a:lnTo>
                  <a:pt x="1508231" y="1446899"/>
                </a:lnTo>
                <a:lnTo>
                  <a:pt x="1477708" y="1479042"/>
                </a:lnTo>
                <a:lnTo>
                  <a:pt x="1445591" y="1509589"/>
                </a:lnTo>
                <a:lnTo>
                  <a:pt x="1411947" y="1538476"/>
                </a:lnTo>
                <a:lnTo>
                  <a:pt x="1376842" y="1565635"/>
                </a:lnTo>
                <a:lnTo>
                  <a:pt x="1340341" y="1591001"/>
                </a:lnTo>
                <a:lnTo>
                  <a:pt x="1302511" y="1614508"/>
                </a:lnTo>
                <a:lnTo>
                  <a:pt x="1263418" y="1636090"/>
                </a:lnTo>
                <a:lnTo>
                  <a:pt x="1223128" y="1655680"/>
                </a:lnTo>
                <a:lnTo>
                  <a:pt x="1181707" y="1673213"/>
                </a:lnTo>
                <a:lnTo>
                  <a:pt x="1139220" y="1688622"/>
                </a:lnTo>
                <a:lnTo>
                  <a:pt x="1095734" y="1701842"/>
                </a:lnTo>
                <a:lnTo>
                  <a:pt x="1051316" y="1712806"/>
                </a:lnTo>
                <a:lnTo>
                  <a:pt x="1006030" y="1721449"/>
                </a:lnTo>
                <a:lnTo>
                  <a:pt x="959943" y="1727704"/>
                </a:lnTo>
                <a:lnTo>
                  <a:pt x="913122" y="1731506"/>
                </a:lnTo>
                <a:lnTo>
                  <a:pt x="865631" y="1732788"/>
                </a:lnTo>
                <a:lnTo>
                  <a:pt x="818141" y="1731506"/>
                </a:lnTo>
                <a:lnTo>
                  <a:pt x="771320" y="1727704"/>
                </a:lnTo>
                <a:lnTo>
                  <a:pt x="725233" y="1721449"/>
                </a:lnTo>
                <a:lnTo>
                  <a:pt x="679947" y="1712806"/>
                </a:lnTo>
                <a:lnTo>
                  <a:pt x="635529" y="1701842"/>
                </a:lnTo>
                <a:lnTo>
                  <a:pt x="592043" y="1688622"/>
                </a:lnTo>
                <a:lnTo>
                  <a:pt x="549556" y="1673213"/>
                </a:lnTo>
                <a:lnTo>
                  <a:pt x="508135" y="1655680"/>
                </a:lnTo>
                <a:lnTo>
                  <a:pt x="467845" y="1636090"/>
                </a:lnTo>
                <a:lnTo>
                  <a:pt x="428751" y="1614508"/>
                </a:lnTo>
                <a:lnTo>
                  <a:pt x="390922" y="1591001"/>
                </a:lnTo>
                <a:lnTo>
                  <a:pt x="354421" y="1565635"/>
                </a:lnTo>
                <a:lnTo>
                  <a:pt x="319316" y="1538476"/>
                </a:lnTo>
                <a:lnTo>
                  <a:pt x="285672" y="1509589"/>
                </a:lnTo>
                <a:lnTo>
                  <a:pt x="253555" y="1479041"/>
                </a:lnTo>
                <a:lnTo>
                  <a:pt x="223032" y="1446899"/>
                </a:lnTo>
                <a:lnTo>
                  <a:pt x="194168" y="1413227"/>
                </a:lnTo>
                <a:lnTo>
                  <a:pt x="167030" y="1378092"/>
                </a:lnTo>
                <a:lnTo>
                  <a:pt x="141683" y="1341560"/>
                </a:lnTo>
                <a:lnTo>
                  <a:pt x="118194" y="1303697"/>
                </a:lnTo>
                <a:lnTo>
                  <a:pt x="96629" y="1264569"/>
                </a:lnTo>
                <a:lnTo>
                  <a:pt x="77053" y="1224242"/>
                </a:lnTo>
                <a:lnTo>
                  <a:pt x="59533" y="1182783"/>
                </a:lnTo>
                <a:lnTo>
                  <a:pt x="44135" y="1140256"/>
                </a:lnTo>
                <a:lnTo>
                  <a:pt x="30924" y="1096729"/>
                </a:lnTo>
                <a:lnTo>
                  <a:pt x="19967" y="1052267"/>
                </a:lnTo>
                <a:lnTo>
                  <a:pt x="11330" y="1006937"/>
                </a:lnTo>
                <a:lnTo>
                  <a:pt x="5079" y="960804"/>
                </a:lnTo>
                <a:lnTo>
                  <a:pt x="1281" y="913934"/>
                </a:lnTo>
                <a:lnTo>
                  <a:pt x="0" y="866393"/>
                </a:lnTo>
                <a:close/>
              </a:path>
            </a:pathLst>
          </a:custGeom>
          <a:ln w="38100">
            <a:solidFill>
              <a:srgbClr val="9B12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918197" y="2941700"/>
            <a:ext cx="5041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40" dirty="0">
                <a:latin typeface="Calibri"/>
                <a:cs typeface="Calibri"/>
              </a:rPr>
              <a:t>P</a:t>
            </a:r>
            <a:r>
              <a:rPr sz="1600" spc="-10" dirty="0">
                <a:latin typeface="Calibri"/>
                <a:cs typeface="Calibri"/>
              </a:rPr>
              <a:t>ol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5" dirty="0">
                <a:latin typeface="Calibri"/>
                <a:cs typeface="Calibri"/>
              </a:rPr>
              <a:t>cy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192011" y="4692015"/>
            <a:ext cx="567690" cy="126364"/>
          </a:xfrm>
          <a:custGeom>
            <a:avLst/>
            <a:gdLst/>
            <a:ahLst/>
            <a:cxnLst/>
            <a:rect l="l" t="t" r="r" b="b"/>
            <a:pathLst>
              <a:path w="567690" h="126364">
                <a:moveTo>
                  <a:pt x="0" y="0"/>
                </a:moveTo>
                <a:lnTo>
                  <a:pt x="567309" y="126111"/>
                </a:lnTo>
              </a:path>
            </a:pathLst>
          </a:custGeom>
          <a:ln w="25400">
            <a:solidFill>
              <a:srgbClr val="870E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678168" y="4099560"/>
            <a:ext cx="1850135" cy="185013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39890" y="4141470"/>
            <a:ext cx="1731645" cy="1731645"/>
          </a:xfrm>
          <a:custGeom>
            <a:avLst/>
            <a:gdLst/>
            <a:ahLst/>
            <a:cxnLst/>
            <a:rect l="l" t="t" r="r" b="b"/>
            <a:pathLst>
              <a:path w="1731645" h="1731645">
                <a:moveTo>
                  <a:pt x="865631" y="0"/>
                </a:moveTo>
                <a:lnTo>
                  <a:pt x="818141" y="1281"/>
                </a:lnTo>
                <a:lnTo>
                  <a:pt x="771320" y="5079"/>
                </a:lnTo>
                <a:lnTo>
                  <a:pt x="725233" y="11330"/>
                </a:lnTo>
                <a:lnTo>
                  <a:pt x="679947" y="19967"/>
                </a:lnTo>
                <a:lnTo>
                  <a:pt x="635529" y="30924"/>
                </a:lnTo>
                <a:lnTo>
                  <a:pt x="592043" y="44135"/>
                </a:lnTo>
                <a:lnTo>
                  <a:pt x="549556" y="59533"/>
                </a:lnTo>
                <a:lnTo>
                  <a:pt x="508135" y="77053"/>
                </a:lnTo>
                <a:lnTo>
                  <a:pt x="467845" y="96629"/>
                </a:lnTo>
                <a:lnTo>
                  <a:pt x="428752" y="118194"/>
                </a:lnTo>
                <a:lnTo>
                  <a:pt x="390922" y="141683"/>
                </a:lnTo>
                <a:lnTo>
                  <a:pt x="354421" y="167030"/>
                </a:lnTo>
                <a:lnTo>
                  <a:pt x="319316" y="194168"/>
                </a:lnTo>
                <a:lnTo>
                  <a:pt x="285672" y="223032"/>
                </a:lnTo>
                <a:lnTo>
                  <a:pt x="253555" y="253555"/>
                </a:lnTo>
                <a:lnTo>
                  <a:pt x="223032" y="285672"/>
                </a:lnTo>
                <a:lnTo>
                  <a:pt x="194168" y="319316"/>
                </a:lnTo>
                <a:lnTo>
                  <a:pt x="167030" y="354421"/>
                </a:lnTo>
                <a:lnTo>
                  <a:pt x="141683" y="390922"/>
                </a:lnTo>
                <a:lnTo>
                  <a:pt x="118194" y="428752"/>
                </a:lnTo>
                <a:lnTo>
                  <a:pt x="96629" y="467845"/>
                </a:lnTo>
                <a:lnTo>
                  <a:pt x="77053" y="508135"/>
                </a:lnTo>
                <a:lnTo>
                  <a:pt x="59533" y="549556"/>
                </a:lnTo>
                <a:lnTo>
                  <a:pt x="44135" y="592043"/>
                </a:lnTo>
                <a:lnTo>
                  <a:pt x="30924" y="635529"/>
                </a:lnTo>
                <a:lnTo>
                  <a:pt x="19967" y="679947"/>
                </a:lnTo>
                <a:lnTo>
                  <a:pt x="11330" y="725233"/>
                </a:lnTo>
                <a:lnTo>
                  <a:pt x="5079" y="771320"/>
                </a:lnTo>
                <a:lnTo>
                  <a:pt x="1281" y="818141"/>
                </a:lnTo>
                <a:lnTo>
                  <a:pt x="0" y="865632"/>
                </a:lnTo>
                <a:lnTo>
                  <a:pt x="1281" y="913122"/>
                </a:lnTo>
                <a:lnTo>
                  <a:pt x="5079" y="959943"/>
                </a:lnTo>
                <a:lnTo>
                  <a:pt x="11330" y="1006030"/>
                </a:lnTo>
                <a:lnTo>
                  <a:pt x="19967" y="1051316"/>
                </a:lnTo>
                <a:lnTo>
                  <a:pt x="30924" y="1095734"/>
                </a:lnTo>
                <a:lnTo>
                  <a:pt x="44135" y="1139220"/>
                </a:lnTo>
                <a:lnTo>
                  <a:pt x="59533" y="1181707"/>
                </a:lnTo>
                <a:lnTo>
                  <a:pt x="77053" y="1223128"/>
                </a:lnTo>
                <a:lnTo>
                  <a:pt x="96629" y="1263418"/>
                </a:lnTo>
                <a:lnTo>
                  <a:pt x="118194" y="1302512"/>
                </a:lnTo>
                <a:lnTo>
                  <a:pt x="141683" y="1340341"/>
                </a:lnTo>
                <a:lnTo>
                  <a:pt x="167030" y="1376842"/>
                </a:lnTo>
                <a:lnTo>
                  <a:pt x="194168" y="1411947"/>
                </a:lnTo>
                <a:lnTo>
                  <a:pt x="223032" y="1445591"/>
                </a:lnTo>
                <a:lnTo>
                  <a:pt x="253555" y="1477708"/>
                </a:lnTo>
                <a:lnTo>
                  <a:pt x="285672" y="1508231"/>
                </a:lnTo>
                <a:lnTo>
                  <a:pt x="319316" y="1537095"/>
                </a:lnTo>
                <a:lnTo>
                  <a:pt x="354421" y="1564233"/>
                </a:lnTo>
                <a:lnTo>
                  <a:pt x="390922" y="1589580"/>
                </a:lnTo>
                <a:lnTo>
                  <a:pt x="428751" y="1613069"/>
                </a:lnTo>
                <a:lnTo>
                  <a:pt x="467845" y="1634634"/>
                </a:lnTo>
                <a:lnTo>
                  <a:pt x="508135" y="1654210"/>
                </a:lnTo>
                <a:lnTo>
                  <a:pt x="549556" y="1671730"/>
                </a:lnTo>
                <a:lnTo>
                  <a:pt x="592043" y="1687128"/>
                </a:lnTo>
                <a:lnTo>
                  <a:pt x="635529" y="1700339"/>
                </a:lnTo>
                <a:lnTo>
                  <a:pt x="679947" y="1711296"/>
                </a:lnTo>
                <a:lnTo>
                  <a:pt x="725233" y="1719933"/>
                </a:lnTo>
                <a:lnTo>
                  <a:pt x="771320" y="1726184"/>
                </a:lnTo>
                <a:lnTo>
                  <a:pt x="818141" y="1729982"/>
                </a:lnTo>
                <a:lnTo>
                  <a:pt x="865631" y="1731264"/>
                </a:lnTo>
                <a:lnTo>
                  <a:pt x="913122" y="1729982"/>
                </a:lnTo>
                <a:lnTo>
                  <a:pt x="959943" y="1726184"/>
                </a:lnTo>
                <a:lnTo>
                  <a:pt x="1006030" y="1719933"/>
                </a:lnTo>
                <a:lnTo>
                  <a:pt x="1051316" y="1711296"/>
                </a:lnTo>
                <a:lnTo>
                  <a:pt x="1095734" y="1700339"/>
                </a:lnTo>
                <a:lnTo>
                  <a:pt x="1139220" y="1687128"/>
                </a:lnTo>
                <a:lnTo>
                  <a:pt x="1181707" y="1671730"/>
                </a:lnTo>
                <a:lnTo>
                  <a:pt x="1223128" y="1654210"/>
                </a:lnTo>
                <a:lnTo>
                  <a:pt x="1263418" y="1634634"/>
                </a:lnTo>
                <a:lnTo>
                  <a:pt x="1302511" y="1613069"/>
                </a:lnTo>
                <a:lnTo>
                  <a:pt x="1340341" y="1589580"/>
                </a:lnTo>
                <a:lnTo>
                  <a:pt x="1376842" y="1564233"/>
                </a:lnTo>
                <a:lnTo>
                  <a:pt x="1411947" y="1537095"/>
                </a:lnTo>
                <a:lnTo>
                  <a:pt x="1445591" y="1508231"/>
                </a:lnTo>
                <a:lnTo>
                  <a:pt x="1477708" y="1477708"/>
                </a:lnTo>
                <a:lnTo>
                  <a:pt x="1508231" y="1445591"/>
                </a:lnTo>
                <a:lnTo>
                  <a:pt x="1537095" y="1411947"/>
                </a:lnTo>
                <a:lnTo>
                  <a:pt x="1564233" y="1376842"/>
                </a:lnTo>
                <a:lnTo>
                  <a:pt x="1589580" y="1340341"/>
                </a:lnTo>
                <a:lnTo>
                  <a:pt x="1613069" y="1302512"/>
                </a:lnTo>
                <a:lnTo>
                  <a:pt x="1634634" y="1263418"/>
                </a:lnTo>
                <a:lnTo>
                  <a:pt x="1654210" y="1223128"/>
                </a:lnTo>
                <a:lnTo>
                  <a:pt x="1671730" y="1181707"/>
                </a:lnTo>
                <a:lnTo>
                  <a:pt x="1687128" y="1139220"/>
                </a:lnTo>
                <a:lnTo>
                  <a:pt x="1700339" y="1095734"/>
                </a:lnTo>
                <a:lnTo>
                  <a:pt x="1711296" y="1051316"/>
                </a:lnTo>
                <a:lnTo>
                  <a:pt x="1719933" y="1006030"/>
                </a:lnTo>
                <a:lnTo>
                  <a:pt x="1726183" y="959943"/>
                </a:lnTo>
                <a:lnTo>
                  <a:pt x="1729982" y="913122"/>
                </a:lnTo>
                <a:lnTo>
                  <a:pt x="1731263" y="865632"/>
                </a:lnTo>
                <a:lnTo>
                  <a:pt x="1729982" y="818141"/>
                </a:lnTo>
                <a:lnTo>
                  <a:pt x="1726184" y="771320"/>
                </a:lnTo>
                <a:lnTo>
                  <a:pt x="1719933" y="725233"/>
                </a:lnTo>
                <a:lnTo>
                  <a:pt x="1711296" y="679947"/>
                </a:lnTo>
                <a:lnTo>
                  <a:pt x="1700339" y="635529"/>
                </a:lnTo>
                <a:lnTo>
                  <a:pt x="1687128" y="592043"/>
                </a:lnTo>
                <a:lnTo>
                  <a:pt x="1671730" y="549556"/>
                </a:lnTo>
                <a:lnTo>
                  <a:pt x="1654210" y="508135"/>
                </a:lnTo>
                <a:lnTo>
                  <a:pt x="1634634" y="467845"/>
                </a:lnTo>
                <a:lnTo>
                  <a:pt x="1613069" y="428752"/>
                </a:lnTo>
                <a:lnTo>
                  <a:pt x="1589580" y="390922"/>
                </a:lnTo>
                <a:lnTo>
                  <a:pt x="1564233" y="354421"/>
                </a:lnTo>
                <a:lnTo>
                  <a:pt x="1537095" y="319316"/>
                </a:lnTo>
                <a:lnTo>
                  <a:pt x="1508231" y="285672"/>
                </a:lnTo>
                <a:lnTo>
                  <a:pt x="1477708" y="253555"/>
                </a:lnTo>
                <a:lnTo>
                  <a:pt x="1445591" y="223032"/>
                </a:lnTo>
                <a:lnTo>
                  <a:pt x="1411947" y="194168"/>
                </a:lnTo>
                <a:lnTo>
                  <a:pt x="1376842" y="167030"/>
                </a:lnTo>
                <a:lnTo>
                  <a:pt x="1340341" y="141683"/>
                </a:lnTo>
                <a:lnTo>
                  <a:pt x="1302512" y="118194"/>
                </a:lnTo>
                <a:lnTo>
                  <a:pt x="1263418" y="96629"/>
                </a:lnTo>
                <a:lnTo>
                  <a:pt x="1223128" y="77053"/>
                </a:lnTo>
                <a:lnTo>
                  <a:pt x="1181707" y="59533"/>
                </a:lnTo>
                <a:lnTo>
                  <a:pt x="1139220" y="44135"/>
                </a:lnTo>
                <a:lnTo>
                  <a:pt x="1095734" y="30924"/>
                </a:lnTo>
                <a:lnTo>
                  <a:pt x="1051316" y="19967"/>
                </a:lnTo>
                <a:lnTo>
                  <a:pt x="1006030" y="11330"/>
                </a:lnTo>
                <a:lnTo>
                  <a:pt x="959943" y="5079"/>
                </a:lnTo>
                <a:lnTo>
                  <a:pt x="913122" y="1281"/>
                </a:lnTo>
                <a:lnTo>
                  <a:pt x="8656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739890" y="4141470"/>
            <a:ext cx="1731645" cy="1731645"/>
          </a:xfrm>
          <a:custGeom>
            <a:avLst/>
            <a:gdLst/>
            <a:ahLst/>
            <a:cxnLst/>
            <a:rect l="l" t="t" r="r" b="b"/>
            <a:pathLst>
              <a:path w="1731645" h="1731645">
                <a:moveTo>
                  <a:pt x="0" y="865632"/>
                </a:moveTo>
                <a:lnTo>
                  <a:pt x="1281" y="818141"/>
                </a:lnTo>
                <a:lnTo>
                  <a:pt x="5079" y="771320"/>
                </a:lnTo>
                <a:lnTo>
                  <a:pt x="11330" y="725233"/>
                </a:lnTo>
                <a:lnTo>
                  <a:pt x="19967" y="679947"/>
                </a:lnTo>
                <a:lnTo>
                  <a:pt x="30924" y="635529"/>
                </a:lnTo>
                <a:lnTo>
                  <a:pt x="44135" y="592043"/>
                </a:lnTo>
                <a:lnTo>
                  <a:pt x="59533" y="549556"/>
                </a:lnTo>
                <a:lnTo>
                  <a:pt x="77053" y="508135"/>
                </a:lnTo>
                <a:lnTo>
                  <a:pt x="96629" y="467845"/>
                </a:lnTo>
                <a:lnTo>
                  <a:pt x="118194" y="428751"/>
                </a:lnTo>
                <a:lnTo>
                  <a:pt x="141683" y="390922"/>
                </a:lnTo>
                <a:lnTo>
                  <a:pt x="167030" y="354421"/>
                </a:lnTo>
                <a:lnTo>
                  <a:pt x="194168" y="319316"/>
                </a:lnTo>
                <a:lnTo>
                  <a:pt x="223032" y="285672"/>
                </a:lnTo>
                <a:lnTo>
                  <a:pt x="253555" y="253555"/>
                </a:lnTo>
                <a:lnTo>
                  <a:pt x="285672" y="223032"/>
                </a:lnTo>
                <a:lnTo>
                  <a:pt x="319316" y="194168"/>
                </a:lnTo>
                <a:lnTo>
                  <a:pt x="354421" y="167030"/>
                </a:lnTo>
                <a:lnTo>
                  <a:pt x="390922" y="141683"/>
                </a:lnTo>
                <a:lnTo>
                  <a:pt x="428752" y="118194"/>
                </a:lnTo>
                <a:lnTo>
                  <a:pt x="467845" y="96629"/>
                </a:lnTo>
                <a:lnTo>
                  <a:pt x="508135" y="77053"/>
                </a:lnTo>
                <a:lnTo>
                  <a:pt x="549556" y="59533"/>
                </a:lnTo>
                <a:lnTo>
                  <a:pt x="592043" y="44135"/>
                </a:lnTo>
                <a:lnTo>
                  <a:pt x="635529" y="30924"/>
                </a:lnTo>
                <a:lnTo>
                  <a:pt x="679947" y="19967"/>
                </a:lnTo>
                <a:lnTo>
                  <a:pt x="725233" y="11330"/>
                </a:lnTo>
                <a:lnTo>
                  <a:pt x="771320" y="5079"/>
                </a:lnTo>
                <a:lnTo>
                  <a:pt x="818141" y="1281"/>
                </a:lnTo>
                <a:lnTo>
                  <a:pt x="865631" y="0"/>
                </a:lnTo>
                <a:lnTo>
                  <a:pt x="913122" y="1281"/>
                </a:lnTo>
                <a:lnTo>
                  <a:pt x="959943" y="5079"/>
                </a:lnTo>
                <a:lnTo>
                  <a:pt x="1006030" y="11330"/>
                </a:lnTo>
                <a:lnTo>
                  <a:pt x="1051316" y="19967"/>
                </a:lnTo>
                <a:lnTo>
                  <a:pt x="1095734" y="30924"/>
                </a:lnTo>
                <a:lnTo>
                  <a:pt x="1139220" y="44135"/>
                </a:lnTo>
                <a:lnTo>
                  <a:pt x="1181707" y="59533"/>
                </a:lnTo>
                <a:lnTo>
                  <a:pt x="1223128" y="77053"/>
                </a:lnTo>
                <a:lnTo>
                  <a:pt x="1263418" y="96629"/>
                </a:lnTo>
                <a:lnTo>
                  <a:pt x="1302512" y="118194"/>
                </a:lnTo>
                <a:lnTo>
                  <a:pt x="1340341" y="141683"/>
                </a:lnTo>
                <a:lnTo>
                  <a:pt x="1376842" y="167030"/>
                </a:lnTo>
                <a:lnTo>
                  <a:pt x="1411947" y="194168"/>
                </a:lnTo>
                <a:lnTo>
                  <a:pt x="1445591" y="223032"/>
                </a:lnTo>
                <a:lnTo>
                  <a:pt x="1477708" y="253555"/>
                </a:lnTo>
                <a:lnTo>
                  <a:pt x="1508231" y="285672"/>
                </a:lnTo>
                <a:lnTo>
                  <a:pt x="1537095" y="319316"/>
                </a:lnTo>
                <a:lnTo>
                  <a:pt x="1564233" y="354421"/>
                </a:lnTo>
                <a:lnTo>
                  <a:pt x="1589580" y="390922"/>
                </a:lnTo>
                <a:lnTo>
                  <a:pt x="1613069" y="428752"/>
                </a:lnTo>
                <a:lnTo>
                  <a:pt x="1634634" y="467845"/>
                </a:lnTo>
                <a:lnTo>
                  <a:pt x="1654210" y="508135"/>
                </a:lnTo>
                <a:lnTo>
                  <a:pt x="1671730" y="549556"/>
                </a:lnTo>
                <a:lnTo>
                  <a:pt x="1687128" y="592043"/>
                </a:lnTo>
                <a:lnTo>
                  <a:pt x="1700339" y="635529"/>
                </a:lnTo>
                <a:lnTo>
                  <a:pt x="1711296" y="679947"/>
                </a:lnTo>
                <a:lnTo>
                  <a:pt x="1719933" y="725233"/>
                </a:lnTo>
                <a:lnTo>
                  <a:pt x="1726184" y="771320"/>
                </a:lnTo>
                <a:lnTo>
                  <a:pt x="1729982" y="818141"/>
                </a:lnTo>
                <a:lnTo>
                  <a:pt x="1731263" y="865632"/>
                </a:lnTo>
                <a:lnTo>
                  <a:pt x="1729982" y="913122"/>
                </a:lnTo>
                <a:lnTo>
                  <a:pt x="1726183" y="959943"/>
                </a:lnTo>
                <a:lnTo>
                  <a:pt x="1719933" y="1006030"/>
                </a:lnTo>
                <a:lnTo>
                  <a:pt x="1711296" y="1051316"/>
                </a:lnTo>
                <a:lnTo>
                  <a:pt x="1700339" y="1095734"/>
                </a:lnTo>
                <a:lnTo>
                  <a:pt x="1687128" y="1139220"/>
                </a:lnTo>
                <a:lnTo>
                  <a:pt x="1671730" y="1181707"/>
                </a:lnTo>
                <a:lnTo>
                  <a:pt x="1654210" y="1223128"/>
                </a:lnTo>
                <a:lnTo>
                  <a:pt x="1634634" y="1263418"/>
                </a:lnTo>
                <a:lnTo>
                  <a:pt x="1613069" y="1302512"/>
                </a:lnTo>
                <a:lnTo>
                  <a:pt x="1589580" y="1340341"/>
                </a:lnTo>
                <a:lnTo>
                  <a:pt x="1564233" y="1376842"/>
                </a:lnTo>
                <a:lnTo>
                  <a:pt x="1537095" y="1411947"/>
                </a:lnTo>
                <a:lnTo>
                  <a:pt x="1508231" y="1445591"/>
                </a:lnTo>
                <a:lnTo>
                  <a:pt x="1477708" y="1477708"/>
                </a:lnTo>
                <a:lnTo>
                  <a:pt x="1445591" y="1508231"/>
                </a:lnTo>
                <a:lnTo>
                  <a:pt x="1411947" y="1537095"/>
                </a:lnTo>
                <a:lnTo>
                  <a:pt x="1376842" y="1564233"/>
                </a:lnTo>
                <a:lnTo>
                  <a:pt x="1340341" y="1589580"/>
                </a:lnTo>
                <a:lnTo>
                  <a:pt x="1302511" y="1613069"/>
                </a:lnTo>
                <a:lnTo>
                  <a:pt x="1263418" y="1634634"/>
                </a:lnTo>
                <a:lnTo>
                  <a:pt x="1223128" y="1654210"/>
                </a:lnTo>
                <a:lnTo>
                  <a:pt x="1181707" y="1671730"/>
                </a:lnTo>
                <a:lnTo>
                  <a:pt x="1139220" y="1687128"/>
                </a:lnTo>
                <a:lnTo>
                  <a:pt x="1095734" y="1700339"/>
                </a:lnTo>
                <a:lnTo>
                  <a:pt x="1051316" y="1711296"/>
                </a:lnTo>
                <a:lnTo>
                  <a:pt x="1006030" y="1719933"/>
                </a:lnTo>
                <a:lnTo>
                  <a:pt x="959943" y="1726184"/>
                </a:lnTo>
                <a:lnTo>
                  <a:pt x="913122" y="1729982"/>
                </a:lnTo>
                <a:lnTo>
                  <a:pt x="865631" y="1731264"/>
                </a:lnTo>
                <a:lnTo>
                  <a:pt x="818141" y="1729982"/>
                </a:lnTo>
                <a:lnTo>
                  <a:pt x="771320" y="1726184"/>
                </a:lnTo>
                <a:lnTo>
                  <a:pt x="725233" y="1719933"/>
                </a:lnTo>
                <a:lnTo>
                  <a:pt x="679947" y="1711296"/>
                </a:lnTo>
                <a:lnTo>
                  <a:pt x="635529" y="1700339"/>
                </a:lnTo>
                <a:lnTo>
                  <a:pt x="592043" y="1687128"/>
                </a:lnTo>
                <a:lnTo>
                  <a:pt x="549556" y="1671730"/>
                </a:lnTo>
                <a:lnTo>
                  <a:pt x="508135" y="1654210"/>
                </a:lnTo>
                <a:lnTo>
                  <a:pt x="467845" y="1634634"/>
                </a:lnTo>
                <a:lnTo>
                  <a:pt x="428751" y="1613069"/>
                </a:lnTo>
                <a:lnTo>
                  <a:pt x="390922" y="1589580"/>
                </a:lnTo>
                <a:lnTo>
                  <a:pt x="354421" y="1564233"/>
                </a:lnTo>
                <a:lnTo>
                  <a:pt x="319316" y="1537095"/>
                </a:lnTo>
                <a:lnTo>
                  <a:pt x="285672" y="1508231"/>
                </a:lnTo>
                <a:lnTo>
                  <a:pt x="253555" y="1477708"/>
                </a:lnTo>
                <a:lnTo>
                  <a:pt x="223032" y="1445591"/>
                </a:lnTo>
                <a:lnTo>
                  <a:pt x="194168" y="1411947"/>
                </a:lnTo>
                <a:lnTo>
                  <a:pt x="167030" y="1376842"/>
                </a:lnTo>
                <a:lnTo>
                  <a:pt x="141683" y="1340341"/>
                </a:lnTo>
                <a:lnTo>
                  <a:pt x="118194" y="1302512"/>
                </a:lnTo>
                <a:lnTo>
                  <a:pt x="96629" y="1263418"/>
                </a:lnTo>
                <a:lnTo>
                  <a:pt x="77053" y="1223128"/>
                </a:lnTo>
                <a:lnTo>
                  <a:pt x="59533" y="1181707"/>
                </a:lnTo>
                <a:lnTo>
                  <a:pt x="44135" y="1139220"/>
                </a:lnTo>
                <a:lnTo>
                  <a:pt x="30924" y="1095734"/>
                </a:lnTo>
                <a:lnTo>
                  <a:pt x="19967" y="1051316"/>
                </a:lnTo>
                <a:lnTo>
                  <a:pt x="11330" y="1006030"/>
                </a:lnTo>
                <a:lnTo>
                  <a:pt x="5079" y="959943"/>
                </a:lnTo>
                <a:lnTo>
                  <a:pt x="1281" y="913122"/>
                </a:lnTo>
                <a:lnTo>
                  <a:pt x="0" y="865632"/>
                </a:lnTo>
                <a:close/>
              </a:path>
            </a:pathLst>
          </a:custGeom>
          <a:ln w="38100">
            <a:solidFill>
              <a:srgbClr val="9B12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260463" y="4849114"/>
            <a:ext cx="6870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Funding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722365" y="5284470"/>
            <a:ext cx="226695" cy="470534"/>
          </a:xfrm>
          <a:custGeom>
            <a:avLst/>
            <a:gdLst/>
            <a:ahLst/>
            <a:cxnLst/>
            <a:rect l="l" t="t" r="r" b="b"/>
            <a:pathLst>
              <a:path w="226695" h="470535">
                <a:moveTo>
                  <a:pt x="0" y="0"/>
                </a:moveTo>
                <a:lnTo>
                  <a:pt x="226568" y="470535"/>
                </a:lnTo>
              </a:path>
            </a:pathLst>
          </a:custGeom>
          <a:ln w="25400">
            <a:solidFill>
              <a:srgbClr val="870E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98008" y="5628135"/>
            <a:ext cx="1850136" cy="185013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459729" y="5670042"/>
            <a:ext cx="1731645" cy="1731645"/>
          </a:xfrm>
          <a:custGeom>
            <a:avLst/>
            <a:gdLst/>
            <a:ahLst/>
            <a:cxnLst/>
            <a:rect l="l" t="t" r="r" b="b"/>
            <a:pathLst>
              <a:path w="1731645" h="1731645">
                <a:moveTo>
                  <a:pt x="865632" y="0"/>
                </a:moveTo>
                <a:lnTo>
                  <a:pt x="818141" y="1281"/>
                </a:lnTo>
                <a:lnTo>
                  <a:pt x="771320" y="5080"/>
                </a:lnTo>
                <a:lnTo>
                  <a:pt x="725233" y="11330"/>
                </a:lnTo>
                <a:lnTo>
                  <a:pt x="679947" y="19967"/>
                </a:lnTo>
                <a:lnTo>
                  <a:pt x="635529" y="30924"/>
                </a:lnTo>
                <a:lnTo>
                  <a:pt x="592043" y="44135"/>
                </a:lnTo>
                <a:lnTo>
                  <a:pt x="549556" y="59533"/>
                </a:lnTo>
                <a:lnTo>
                  <a:pt x="508135" y="77053"/>
                </a:lnTo>
                <a:lnTo>
                  <a:pt x="467845" y="96629"/>
                </a:lnTo>
                <a:lnTo>
                  <a:pt x="428751" y="118194"/>
                </a:lnTo>
                <a:lnTo>
                  <a:pt x="390922" y="141683"/>
                </a:lnTo>
                <a:lnTo>
                  <a:pt x="354421" y="167030"/>
                </a:lnTo>
                <a:lnTo>
                  <a:pt x="319316" y="194168"/>
                </a:lnTo>
                <a:lnTo>
                  <a:pt x="285672" y="223032"/>
                </a:lnTo>
                <a:lnTo>
                  <a:pt x="253555" y="253555"/>
                </a:lnTo>
                <a:lnTo>
                  <a:pt x="223032" y="285672"/>
                </a:lnTo>
                <a:lnTo>
                  <a:pt x="194168" y="319316"/>
                </a:lnTo>
                <a:lnTo>
                  <a:pt x="167030" y="354421"/>
                </a:lnTo>
                <a:lnTo>
                  <a:pt x="141683" y="390922"/>
                </a:lnTo>
                <a:lnTo>
                  <a:pt x="118194" y="428752"/>
                </a:lnTo>
                <a:lnTo>
                  <a:pt x="96629" y="467845"/>
                </a:lnTo>
                <a:lnTo>
                  <a:pt x="77053" y="508135"/>
                </a:lnTo>
                <a:lnTo>
                  <a:pt x="59533" y="549556"/>
                </a:lnTo>
                <a:lnTo>
                  <a:pt x="44135" y="592043"/>
                </a:lnTo>
                <a:lnTo>
                  <a:pt x="30924" y="635529"/>
                </a:lnTo>
                <a:lnTo>
                  <a:pt x="19967" y="679947"/>
                </a:lnTo>
                <a:lnTo>
                  <a:pt x="11330" y="725233"/>
                </a:lnTo>
                <a:lnTo>
                  <a:pt x="5079" y="771320"/>
                </a:lnTo>
                <a:lnTo>
                  <a:pt x="1281" y="818141"/>
                </a:lnTo>
                <a:lnTo>
                  <a:pt x="0" y="865632"/>
                </a:lnTo>
                <a:lnTo>
                  <a:pt x="1281" y="913127"/>
                </a:lnTo>
                <a:lnTo>
                  <a:pt x="5080" y="959952"/>
                </a:lnTo>
                <a:lnTo>
                  <a:pt x="11330" y="1006042"/>
                </a:lnTo>
                <a:lnTo>
                  <a:pt x="19967" y="1051331"/>
                </a:lnTo>
                <a:lnTo>
                  <a:pt x="30924" y="1095752"/>
                </a:lnTo>
                <a:lnTo>
                  <a:pt x="44135" y="1139239"/>
                </a:lnTo>
                <a:lnTo>
                  <a:pt x="59533" y="1181727"/>
                </a:lnTo>
                <a:lnTo>
                  <a:pt x="77053" y="1223150"/>
                </a:lnTo>
                <a:lnTo>
                  <a:pt x="96629" y="1263441"/>
                </a:lnTo>
                <a:lnTo>
                  <a:pt x="118194" y="1302534"/>
                </a:lnTo>
                <a:lnTo>
                  <a:pt x="141683" y="1340364"/>
                </a:lnTo>
                <a:lnTo>
                  <a:pt x="167030" y="1376864"/>
                </a:lnTo>
                <a:lnTo>
                  <a:pt x="194168" y="1411969"/>
                </a:lnTo>
                <a:lnTo>
                  <a:pt x="223032" y="1445612"/>
                </a:lnTo>
                <a:lnTo>
                  <a:pt x="253555" y="1477727"/>
                </a:lnTo>
                <a:lnTo>
                  <a:pt x="285672" y="1508249"/>
                </a:lnTo>
                <a:lnTo>
                  <a:pt x="319316" y="1537111"/>
                </a:lnTo>
                <a:lnTo>
                  <a:pt x="354421" y="1564248"/>
                </a:lnTo>
                <a:lnTo>
                  <a:pt x="390922" y="1589593"/>
                </a:lnTo>
                <a:lnTo>
                  <a:pt x="428752" y="1613080"/>
                </a:lnTo>
                <a:lnTo>
                  <a:pt x="467845" y="1634644"/>
                </a:lnTo>
                <a:lnTo>
                  <a:pt x="508135" y="1654218"/>
                </a:lnTo>
                <a:lnTo>
                  <a:pt x="549556" y="1671736"/>
                </a:lnTo>
                <a:lnTo>
                  <a:pt x="592043" y="1687133"/>
                </a:lnTo>
                <a:lnTo>
                  <a:pt x="635529" y="1700343"/>
                </a:lnTo>
                <a:lnTo>
                  <a:pt x="679947" y="1711298"/>
                </a:lnTo>
                <a:lnTo>
                  <a:pt x="725233" y="1719934"/>
                </a:lnTo>
                <a:lnTo>
                  <a:pt x="771320" y="1726184"/>
                </a:lnTo>
                <a:lnTo>
                  <a:pt x="818141" y="1729983"/>
                </a:lnTo>
                <a:lnTo>
                  <a:pt x="865632" y="1731264"/>
                </a:lnTo>
                <a:lnTo>
                  <a:pt x="913122" y="1729983"/>
                </a:lnTo>
                <a:lnTo>
                  <a:pt x="959943" y="1726184"/>
                </a:lnTo>
                <a:lnTo>
                  <a:pt x="1006030" y="1719934"/>
                </a:lnTo>
                <a:lnTo>
                  <a:pt x="1051316" y="1711298"/>
                </a:lnTo>
                <a:lnTo>
                  <a:pt x="1095734" y="1700343"/>
                </a:lnTo>
                <a:lnTo>
                  <a:pt x="1139220" y="1687133"/>
                </a:lnTo>
                <a:lnTo>
                  <a:pt x="1181707" y="1671736"/>
                </a:lnTo>
                <a:lnTo>
                  <a:pt x="1223128" y="1654218"/>
                </a:lnTo>
                <a:lnTo>
                  <a:pt x="1263418" y="1634644"/>
                </a:lnTo>
                <a:lnTo>
                  <a:pt x="1302511" y="1613080"/>
                </a:lnTo>
                <a:lnTo>
                  <a:pt x="1340341" y="1589593"/>
                </a:lnTo>
                <a:lnTo>
                  <a:pt x="1376842" y="1564248"/>
                </a:lnTo>
                <a:lnTo>
                  <a:pt x="1411947" y="1537111"/>
                </a:lnTo>
                <a:lnTo>
                  <a:pt x="1445591" y="1508249"/>
                </a:lnTo>
                <a:lnTo>
                  <a:pt x="1477708" y="1477727"/>
                </a:lnTo>
                <a:lnTo>
                  <a:pt x="1508231" y="1445612"/>
                </a:lnTo>
                <a:lnTo>
                  <a:pt x="1537095" y="1411969"/>
                </a:lnTo>
                <a:lnTo>
                  <a:pt x="1564233" y="1376864"/>
                </a:lnTo>
                <a:lnTo>
                  <a:pt x="1589580" y="1340364"/>
                </a:lnTo>
                <a:lnTo>
                  <a:pt x="1613069" y="1302534"/>
                </a:lnTo>
                <a:lnTo>
                  <a:pt x="1634634" y="1263441"/>
                </a:lnTo>
                <a:lnTo>
                  <a:pt x="1654210" y="1223150"/>
                </a:lnTo>
                <a:lnTo>
                  <a:pt x="1671730" y="1181727"/>
                </a:lnTo>
                <a:lnTo>
                  <a:pt x="1687128" y="1139239"/>
                </a:lnTo>
                <a:lnTo>
                  <a:pt x="1700339" y="1095752"/>
                </a:lnTo>
                <a:lnTo>
                  <a:pt x="1711296" y="1051331"/>
                </a:lnTo>
                <a:lnTo>
                  <a:pt x="1719933" y="1006042"/>
                </a:lnTo>
                <a:lnTo>
                  <a:pt x="1726184" y="959952"/>
                </a:lnTo>
                <a:lnTo>
                  <a:pt x="1729982" y="913127"/>
                </a:lnTo>
                <a:lnTo>
                  <a:pt x="1731264" y="865632"/>
                </a:lnTo>
                <a:lnTo>
                  <a:pt x="1729982" y="818141"/>
                </a:lnTo>
                <a:lnTo>
                  <a:pt x="1726184" y="771320"/>
                </a:lnTo>
                <a:lnTo>
                  <a:pt x="1719933" y="725233"/>
                </a:lnTo>
                <a:lnTo>
                  <a:pt x="1711296" y="679947"/>
                </a:lnTo>
                <a:lnTo>
                  <a:pt x="1700339" y="635529"/>
                </a:lnTo>
                <a:lnTo>
                  <a:pt x="1687128" y="592043"/>
                </a:lnTo>
                <a:lnTo>
                  <a:pt x="1671730" y="549556"/>
                </a:lnTo>
                <a:lnTo>
                  <a:pt x="1654210" y="508135"/>
                </a:lnTo>
                <a:lnTo>
                  <a:pt x="1634634" y="467845"/>
                </a:lnTo>
                <a:lnTo>
                  <a:pt x="1613069" y="428752"/>
                </a:lnTo>
                <a:lnTo>
                  <a:pt x="1589580" y="390922"/>
                </a:lnTo>
                <a:lnTo>
                  <a:pt x="1564233" y="354421"/>
                </a:lnTo>
                <a:lnTo>
                  <a:pt x="1537095" y="319316"/>
                </a:lnTo>
                <a:lnTo>
                  <a:pt x="1508231" y="285672"/>
                </a:lnTo>
                <a:lnTo>
                  <a:pt x="1477708" y="253555"/>
                </a:lnTo>
                <a:lnTo>
                  <a:pt x="1445591" y="223032"/>
                </a:lnTo>
                <a:lnTo>
                  <a:pt x="1411947" y="194168"/>
                </a:lnTo>
                <a:lnTo>
                  <a:pt x="1376842" y="167030"/>
                </a:lnTo>
                <a:lnTo>
                  <a:pt x="1340341" y="141683"/>
                </a:lnTo>
                <a:lnTo>
                  <a:pt x="1302512" y="118194"/>
                </a:lnTo>
                <a:lnTo>
                  <a:pt x="1263418" y="96629"/>
                </a:lnTo>
                <a:lnTo>
                  <a:pt x="1223128" y="77053"/>
                </a:lnTo>
                <a:lnTo>
                  <a:pt x="1181707" y="59533"/>
                </a:lnTo>
                <a:lnTo>
                  <a:pt x="1139220" y="44135"/>
                </a:lnTo>
                <a:lnTo>
                  <a:pt x="1095734" y="30924"/>
                </a:lnTo>
                <a:lnTo>
                  <a:pt x="1051316" y="19967"/>
                </a:lnTo>
                <a:lnTo>
                  <a:pt x="1006030" y="11330"/>
                </a:lnTo>
                <a:lnTo>
                  <a:pt x="959943" y="5080"/>
                </a:lnTo>
                <a:lnTo>
                  <a:pt x="913122" y="1281"/>
                </a:lnTo>
                <a:lnTo>
                  <a:pt x="8656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459729" y="5670042"/>
            <a:ext cx="1731645" cy="1731645"/>
          </a:xfrm>
          <a:custGeom>
            <a:avLst/>
            <a:gdLst/>
            <a:ahLst/>
            <a:cxnLst/>
            <a:rect l="l" t="t" r="r" b="b"/>
            <a:pathLst>
              <a:path w="1731645" h="1731645">
                <a:moveTo>
                  <a:pt x="0" y="865632"/>
                </a:moveTo>
                <a:lnTo>
                  <a:pt x="1281" y="818141"/>
                </a:lnTo>
                <a:lnTo>
                  <a:pt x="5079" y="771320"/>
                </a:lnTo>
                <a:lnTo>
                  <a:pt x="11330" y="725233"/>
                </a:lnTo>
                <a:lnTo>
                  <a:pt x="19967" y="679947"/>
                </a:lnTo>
                <a:lnTo>
                  <a:pt x="30924" y="635529"/>
                </a:lnTo>
                <a:lnTo>
                  <a:pt x="44135" y="592043"/>
                </a:lnTo>
                <a:lnTo>
                  <a:pt x="59533" y="549556"/>
                </a:lnTo>
                <a:lnTo>
                  <a:pt x="77053" y="508135"/>
                </a:lnTo>
                <a:lnTo>
                  <a:pt x="96629" y="467845"/>
                </a:lnTo>
                <a:lnTo>
                  <a:pt x="118194" y="428752"/>
                </a:lnTo>
                <a:lnTo>
                  <a:pt x="141683" y="390922"/>
                </a:lnTo>
                <a:lnTo>
                  <a:pt x="167030" y="354421"/>
                </a:lnTo>
                <a:lnTo>
                  <a:pt x="194168" y="319316"/>
                </a:lnTo>
                <a:lnTo>
                  <a:pt x="223032" y="285672"/>
                </a:lnTo>
                <a:lnTo>
                  <a:pt x="253555" y="253555"/>
                </a:lnTo>
                <a:lnTo>
                  <a:pt x="285672" y="223032"/>
                </a:lnTo>
                <a:lnTo>
                  <a:pt x="319316" y="194168"/>
                </a:lnTo>
                <a:lnTo>
                  <a:pt x="354421" y="167030"/>
                </a:lnTo>
                <a:lnTo>
                  <a:pt x="390922" y="141683"/>
                </a:lnTo>
                <a:lnTo>
                  <a:pt x="428751" y="118194"/>
                </a:lnTo>
                <a:lnTo>
                  <a:pt x="467845" y="96629"/>
                </a:lnTo>
                <a:lnTo>
                  <a:pt x="508135" y="77053"/>
                </a:lnTo>
                <a:lnTo>
                  <a:pt x="549556" y="59533"/>
                </a:lnTo>
                <a:lnTo>
                  <a:pt x="592043" y="44135"/>
                </a:lnTo>
                <a:lnTo>
                  <a:pt x="635529" y="30924"/>
                </a:lnTo>
                <a:lnTo>
                  <a:pt x="679947" y="19967"/>
                </a:lnTo>
                <a:lnTo>
                  <a:pt x="725233" y="11330"/>
                </a:lnTo>
                <a:lnTo>
                  <a:pt x="771320" y="5079"/>
                </a:lnTo>
                <a:lnTo>
                  <a:pt x="818141" y="1281"/>
                </a:lnTo>
                <a:lnTo>
                  <a:pt x="865632" y="0"/>
                </a:lnTo>
                <a:lnTo>
                  <a:pt x="913122" y="1281"/>
                </a:lnTo>
                <a:lnTo>
                  <a:pt x="959943" y="5080"/>
                </a:lnTo>
                <a:lnTo>
                  <a:pt x="1006030" y="11330"/>
                </a:lnTo>
                <a:lnTo>
                  <a:pt x="1051316" y="19967"/>
                </a:lnTo>
                <a:lnTo>
                  <a:pt x="1095734" y="30924"/>
                </a:lnTo>
                <a:lnTo>
                  <a:pt x="1139220" y="44135"/>
                </a:lnTo>
                <a:lnTo>
                  <a:pt x="1181707" y="59533"/>
                </a:lnTo>
                <a:lnTo>
                  <a:pt x="1223128" y="77053"/>
                </a:lnTo>
                <a:lnTo>
                  <a:pt x="1263418" y="96629"/>
                </a:lnTo>
                <a:lnTo>
                  <a:pt x="1302512" y="118194"/>
                </a:lnTo>
                <a:lnTo>
                  <a:pt x="1340341" y="141683"/>
                </a:lnTo>
                <a:lnTo>
                  <a:pt x="1376842" y="167030"/>
                </a:lnTo>
                <a:lnTo>
                  <a:pt x="1411947" y="194168"/>
                </a:lnTo>
                <a:lnTo>
                  <a:pt x="1445591" y="223032"/>
                </a:lnTo>
                <a:lnTo>
                  <a:pt x="1477708" y="253555"/>
                </a:lnTo>
                <a:lnTo>
                  <a:pt x="1508231" y="285672"/>
                </a:lnTo>
                <a:lnTo>
                  <a:pt x="1537095" y="319316"/>
                </a:lnTo>
                <a:lnTo>
                  <a:pt x="1564233" y="354421"/>
                </a:lnTo>
                <a:lnTo>
                  <a:pt x="1589580" y="390922"/>
                </a:lnTo>
                <a:lnTo>
                  <a:pt x="1613069" y="428752"/>
                </a:lnTo>
                <a:lnTo>
                  <a:pt x="1634634" y="467845"/>
                </a:lnTo>
                <a:lnTo>
                  <a:pt x="1654210" y="508135"/>
                </a:lnTo>
                <a:lnTo>
                  <a:pt x="1671730" y="549556"/>
                </a:lnTo>
                <a:lnTo>
                  <a:pt x="1687128" y="592043"/>
                </a:lnTo>
                <a:lnTo>
                  <a:pt x="1700339" y="635529"/>
                </a:lnTo>
                <a:lnTo>
                  <a:pt x="1711296" y="679947"/>
                </a:lnTo>
                <a:lnTo>
                  <a:pt x="1719933" y="725233"/>
                </a:lnTo>
                <a:lnTo>
                  <a:pt x="1726184" y="771320"/>
                </a:lnTo>
                <a:lnTo>
                  <a:pt x="1729982" y="818141"/>
                </a:lnTo>
                <a:lnTo>
                  <a:pt x="1731264" y="865632"/>
                </a:lnTo>
                <a:lnTo>
                  <a:pt x="1729982" y="913127"/>
                </a:lnTo>
                <a:lnTo>
                  <a:pt x="1726184" y="959952"/>
                </a:lnTo>
                <a:lnTo>
                  <a:pt x="1719933" y="1006042"/>
                </a:lnTo>
                <a:lnTo>
                  <a:pt x="1711296" y="1051331"/>
                </a:lnTo>
                <a:lnTo>
                  <a:pt x="1700339" y="1095752"/>
                </a:lnTo>
                <a:lnTo>
                  <a:pt x="1687128" y="1139239"/>
                </a:lnTo>
                <a:lnTo>
                  <a:pt x="1671730" y="1181727"/>
                </a:lnTo>
                <a:lnTo>
                  <a:pt x="1654210" y="1223150"/>
                </a:lnTo>
                <a:lnTo>
                  <a:pt x="1634634" y="1263441"/>
                </a:lnTo>
                <a:lnTo>
                  <a:pt x="1613069" y="1302534"/>
                </a:lnTo>
                <a:lnTo>
                  <a:pt x="1589580" y="1340364"/>
                </a:lnTo>
                <a:lnTo>
                  <a:pt x="1564233" y="1376864"/>
                </a:lnTo>
                <a:lnTo>
                  <a:pt x="1537095" y="1411969"/>
                </a:lnTo>
                <a:lnTo>
                  <a:pt x="1508231" y="1445612"/>
                </a:lnTo>
                <a:lnTo>
                  <a:pt x="1477708" y="1477727"/>
                </a:lnTo>
                <a:lnTo>
                  <a:pt x="1445591" y="1508249"/>
                </a:lnTo>
                <a:lnTo>
                  <a:pt x="1411947" y="1537111"/>
                </a:lnTo>
                <a:lnTo>
                  <a:pt x="1376842" y="1564248"/>
                </a:lnTo>
                <a:lnTo>
                  <a:pt x="1340341" y="1589593"/>
                </a:lnTo>
                <a:lnTo>
                  <a:pt x="1302511" y="1613080"/>
                </a:lnTo>
                <a:lnTo>
                  <a:pt x="1263418" y="1634644"/>
                </a:lnTo>
                <a:lnTo>
                  <a:pt x="1223128" y="1654218"/>
                </a:lnTo>
                <a:lnTo>
                  <a:pt x="1181707" y="1671736"/>
                </a:lnTo>
                <a:lnTo>
                  <a:pt x="1139220" y="1687133"/>
                </a:lnTo>
                <a:lnTo>
                  <a:pt x="1095734" y="1700343"/>
                </a:lnTo>
                <a:lnTo>
                  <a:pt x="1051316" y="1711298"/>
                </a:lnTo>
                <a:lnTo>
                  <a:pt x="1006030" y="1719934"/>
                </a:lnTo>
                <a:lnTo>
                  <a:pt x="959943" y="1726184"/>
                </a:lnTo>
                <a:lnTo>
                  <a:pt x="913122" y="1729983"/>
                </a:lnTo>
                <a:lnTo>
                  <a:pt x="865632" y="1731264"/>
                </a:lnTo>
                <a:lnTo>
                  <a:pt x="818141" y="1729983"/>
                </a:lnTo>
                <a:lnTo>
                  <a:pt x="771320" y="1726184"/>
                </a:lnTo>
                <a:lnTo>
                  <a:pt x="725233" y="1719934"/>
                </a:lnTo>
                <a:lnTo>
                  <a:pt x="679947" y="1711298"/>
                </a:lnTo>
                <a:lnTo>
                  <a:pt x="635529" y="1700343"/>
                </a:lnTo>
                <a:lnTo>
                  <a:pt x="592043" y="1687133"/>
                </a:lnTo>
                <a:lnTo>
                  <a:pt x="549556" y="1671736"/>
                </a:lnTo>
                <a:lnTo>
                  <a:pt x="508135" y="1654218"/>
                </a:lnTo>
                <a:lnTo>
                  <a:pt x="467845" y="1634644"/>
                </a:lnTo>
                <a:lnTo>
                  <a:pt x="428752" y="1613080"/>
                </a:lnTo>
                <a:lnTo>
                  <a:pt x="390922" y="1589593"/>
                </a:lnTo>
                <a:lnTo>
                  <a:pt x="354421" y="1564248"/>
                </a:lnTo>
                <a:lnTo>
                  <a:pt x="319316" y="1537111"/>
                </a:lnTo>
                <a:lnTo>
                  <a:pt x="285672" y="1508249"/>
                </a:lnTo>
                <a:lnTo>
                  <a:pt x="253555" y="1477727"/>
                </a:lnTo>
                <a:lnTo>
                  <a:pt x="223032" y="1445612"/>
                </a:lnTo>
                <a:lnTo>
                  <a:pt x="194168" y="1411969"/>
                </a:lnTo>
                <a:lnTo>
                  <a:pt x="167030" y="1376864"/>
                </a:lnTo>
                <a:lnTo>
                  <a:pt x="141683" y="1340364"/>
                </a:lnTo>
                <a:lnTo>
                  <a:pt x="118194" y="1302534"/>
                </a:lnTo>
                <a:lnTo>
                  <a:pt x="96629" y="1263441"/>
                </a:lnTo>
                <a:lnTo>
                  <a:pt x="77053" y="1223150"/>
                </a:lnTo>
                <a:lnTo>
                  <a:pt x="59533" y="1181727"/>
                </a:lnTo>
                <a:lnTo>
                  <a:pt x="44135" y="1139239"/>
                </a:lnTo>
                <a:lnTo>
                  <a:pt x="30924" y="1095752"/>
                </a:lnTo>
                <a:lnTo>
                  <a:pt x="19967" y="1051331"/>
                </a:lnTo>
                <a:lnTo>
                  <a:pt x="11330" y="1006042"/>
                </a:lnTo>
                <a:lnTo>
                  <a:pt x="5080" y="959952"/>
                </a:lnTo>
                <a:lnTo>
                  <a:pt x="1281" y="913127"/>
                </a:lnTo>
                <a:lnTo>
                  <a:pt x="0" y="865632"/>
                </a:lnTo>
                <a:close/>
              </a:path>
            </a:pathLst>
          </a:custGeom>
          <a:ln w="38099">
            <a:solidFill>
              <a:srgbClr val="9B12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940933" y="6378651"/>
            <a:ext cx="7696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5" dirty="0">
                <a:latin typeface="Calibri"/>
                <a:cs typeface="Calibri"/>
              </a:rPr>
              <a:t>Research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744465" y="5284470"/>
            <a:ext cx="226695" cy="470534"/>
          </a:xfrm>
          <a:custGeom>
            <a:avLst/>
            <a:gdLst/>
            <a:ahLst/>
            <a:cxnLst/>
            <a:rect l="l" t="t" r="r" b="b"/>
            <a:pathLst>
              <a:path w="226695" h="470535">
                <a:moveTo>
                  <a:pt x="226568" y="0"/>
                </a:moveTo>
                <a:lnTo>
                  <a:pt x="0" y="470535"/>
                </a:lnTo>
              </a:path>
            </a:pathLst>
          </a:custGeom>
          <a:ln w="25400">
            <a:solidFill>
              <a:srgbClr val="870E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441191" y="5628135"/>
            <a:ext cx="1851660" cy="18501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502914" y="5670042"/>
            <a:ext cx="1732914" cy="1731645"/>
          </a:xfrm>
          <a:custGeom>
            <a:avLst/>
            <a:gdLst/>
            <a:ahLst/>
            <a:cxnLst/>
            <a:rect l="l" t="t" r="r" b="b"/>
            <a:pathLst>
              <a:path w="1732914" h="1731645">
                <a:moveTo>
                  <a:pt x="866394" y="0"/>
                </a:moveTo>
                <a:lnTo>
                  <a:pt x="818853" y="1281"/>
                </a:lnTo>
                <a:lnTo>
                  <a:pt x="771983" y="5080"/>
                </a:lnTo>
                <a:lnTo>
                  <a:pt x="725850" y="11330"/>
                </a:lnTo>
                <a:lnTo>
                  <a:pt x="680520" y="19967"/>
                </a:lnTo>
                <a:lnTo>
                  <a:pt x="636058" y="30924"/>
                </a:lnTo>
                <a:lnTo>
                  <a:pt x="592531" y="44135"/>
                </a:lnTo>
                <a:lnTo>
                  <a:pt x="550004" y="59533"/>
                </a:lnTo>
                <a:lnTo>
                  <a:pt x="508545" y="77053"/>
                </a:lnTo>
                <a:lnTo>
                  <a:pt x="468218" y="96629"/>
                </a:lnTo>
                <a:lnTo>
                  <a:pt x="429090" y="118194"/>
                </a:lnTo>
                <a:lnTo>
                  <a:pt x="391227" y="141683"/>
                </a:lnTo>
                <a:lnTo>
                  <a:pt x="354695" y="167030"/>
                </a:lnTo>
                <a:lnTo>
                  <a:pt x="319560" y="194168"/>
                </a:lnTo>
                <a:lnTo>
                  <a:pt x="285888" y="223032"/>
                </a:lnTo>
                <a:lnTo>
                  <a:pt x="253746" y="253555"/>
                </a:lnTo>
                <a:lnTo>
                  <a:pt x="223198" y="285672"/>
                </a:lnTo>
                <a:lnTo>
                  <a:pt x="194311" y="319316"/>
                </a:lnTo>
                <a:lnTo>
                  <a:pt x="167152" y="354421"/>
                </a:lnTo>
                <a:lnTo>
                  <a:pt x="141786" y="390922"/>
                </a:lnTo>
                <a:lnTo>
                  <a:pt x="118279" y="428752"/>
                </a:lnTo>
                <a:lnTo>
                  <a:pt x="96697" y="467845"/>
                </a:lnTo>
                <a:lnTo>
                  <a:pt x="77107" y="508135"/>
                </a:lnTo>
                <a:lnTo>
                  <a:pt x="59574" y="549556"/>
                </a:lnTo>
                <a:lnTo>
                  <a:pt x="44165" y="592043"/>
                </a:lnTo>
                <a:lnTo>
                  <a:pt x="30945" y="635529"/>
                </a:lnTo>
                <a:lnTo>
                  <a:pt x="19981" y="679947"/>
                </a:lnTo>
                <a:lnTo>
                  <a:pt x="11338" y="725233"/>
                </a:lnTo>
                <a:lnTo>
                  <a:pt x="5083" y="771320"/>
                </a:lnTo>
                <a:lnTo>
                  <a:pt x="1281" y="818141"/>
                </a:lnTo>
                <a:lnTo>
                  <a:pt x="0" y="865632"/>
                </a:lnTo>
                <a:lnTo>
                  <a:pt x="1281" y="913127"/>
                </a:lnTo>
                <a:lnTo>
                  <a:pt x="5083" y="959952"/>
                </a:lnTo>
                <a:lnTo>
                  <a:pt x="11338" y="1006042"/>
                </a:lnTo>
                <a:lnTo>
                  <a:pt x="19981" y="1051331"/>
                </a:lnTo>
                <a:lnTo>
                  <a:pt x="30945" y="1095752"/>
                </a:lnTo>
                <a:lnTo>
                  <a:pt x="44165" y="1139239"/>
                </a:lnTo>
                <a:lnTo>
                  <a:pt x="59574" y="1181727"/>
                </a:lnTo>
                <a:lnTo>
                  <a:pt x="77107" y="1223150"/>
                </a:lnTo>
                <a:lnTo>
                  <a:pt x="96697" y="1263441"/>
                </a:lnTo>
                <a:lnTo>
                  <a:pt x="118279" y="1302534"/>
                </a:lnTo>
                <a:lnTo>
                  <a:pt x="141786" y="1340364"/>
                </a:lnTo>
                <a:lnTo>
                  <a:pt x="167152" y="1376864"/>
                </a:lnTo>
                <a:lnTo>
                  <a:pt x="194311" y="1411969"/>
                </a:lnTo>
                <a:lnTo>
                  <a:pt x="223198" y="1445612"/>
                </a:lnTo>
                <a:lnTo>
                  <a:pt x="253745" y="1477727"/>
                </a:lnTo>
                <a:lnTo>
                  <a:pt x="285888" y="1508249"/>
                </a:lnTo>
                <a:lnTo>
                  <a:pt x="319560" y="1537111"/>
                </a:lnTo>
                <a:lnTo>
                  <a:pt x="354695" y="1564248"/>
                </a:lnTo>
                <a:lnTo>
                  <a:pt x="391227" y="1589593"/>
                </a:lnTo>
                <a:lnTo>
                  <a:pt x="429090" y="1613080"/>
                </a:lnTo>
                <a:lnTo>
                  <a:pt x="468218" y="1634644"/>
                </a:lnTo>
                <a:lnTo>
                  <a:pt x="508545" y="1654218"/>
                </a:lnTo>
                <a:lnTo>
                  <a:pt x="550004" y="1671736"/>
                </a:lnTo>
                <a:lnTo>
                  <a:pt x="592531" y="1687133"/>
                </a:lnTo>
                <a:lnTo>
                  <a:pt x="636058" y="1700343"/>
                </a:lnTo>
                <a:lnTo>
                  <a:pt x="680520" y="1711298"/>
                </a:lnTo>
                <a:lnTo>
                  <a:pt x="725850" y="1719934"/>
                </a:lnTo>
                <a:lnTo>
                  <a:pt x="771983" y="1726184"/>
                </a:lnTo>
                <a:lnTo>
                  <a:pt x="818853" y="1729983"/>
                </a:lnTo>
                <a:lnTo>
                  <a:pt x="866394" y="1731264"/>
                </a:lnTo>
                <a:lnTo>
                  <a:pt x="913934" y="1729983"/>
                </a:lnTo>
                <a:lnTo>
                  <a:pt x="960804" y="1726184"/>
                </a:lnTo>
                <a:lnTo>
                  <a:pt x="1006937" y="1719934"/>
                </a:lnTo>
                <a:lnTo>
                  <a:pt x="1052267" y="1711298"/>
                </a:lnTo>
                <a:lnTo>
                  <a:pt x="1096729" y="1700343"/>
                </a:lnTo>
                <a:lnTo>
                  <a:pt x="1140256" y="1687133"/>
                </a:lnTo>
                <a:lnTo>
                  <a:pt x="1182783" y="1671736"/>
                </a:lnTo>
                <a:lnTo>
                  <a:pt x="1224242" y="1654218"/>
                </a:lnTo>
                <a:lnTo>
                  <a:pt x="1264569" y="1634644"/>
                </a:lnTo>
                <a:lnTo>
                  <a:pt x="1303697" y="1613080"/>
                </a:lnTo>
                <a:lnTo>
                  <a:pt x="1341560" y="1589593"/>
                </a:lnTo>
                <a:lnTo>
                  <a:pt x="1378092" y="1564248"/>
                </a:lnTo>
                <a:lnTo>
                  <a:pt x="1413227" y="1537111"/>
                </a:lnTo>
                <a:lnTo>
                  <a:pt x="1446899" y="1508249"/>
                </a:lnTo>
                <a:lnTo>
                  <a:pt x="1479041" y="1477727"/>
                </a:lnTo>
                <a:lnTo>
                  <a:pt x="1509589" y="1445612"/>
                </a:lnTo>
                <a:lnTo>
                  <a:pt x="1538476" y="1411969"/>
                </a:lnTo>
                <a:lnTo>
                  <a:pt x="1565635" y="1376864"/>
                </a:lnTo>
                <a:lnTo>
                  <a:pt x="1591001" y="1340364"/>
                </a:lnTo>
                <a:lnTo>
                  <a:pt x="1614508" y="1302534"/>
                </a:lnTo>
                <a:lnTo>
                  <a:pt x="1636090" y="1263441"/>
                </a:lnTo>
                <a:lnTo>
                  <a:pt x="1655680" y="1223150"/>
                </a:lnTo>
                <a:lnTo>
                  <a:pt x="1673213" y="1181727"/>
                </a:lnTo>
                <a:lnTo>
                  <a:pt x="1688622" y="1139239"/>
                </a:lnTo>
                <a:lnTo>
                  <a:pt x="1701842" y="1095752"/>
                </a:lnTo>
                <a:lnTo>
                  <a:pt x="1712806" y="1051331"/>
                </a:lnTo>
                <a:lnTo>
                  <a:pt x="1721449" y="1006042"/>
                </a:lnTo>
                <a:lnTo>
                  <a:pt x="1727704" y="959952"/>
                </a:lnTo>
                <a:lnTo>
                  <a:pt x="1731506" y="913127"/>
                </a:lnTo>
                <a:lnTo>
                  <a:pt x="1732788" y="865632"/>
                </a:lnTo>
                <a:lnTo>
                  <a:pt x="1731506" y="818141"/>
                </a:lnTo>
                <a:lnTo>
                  <a:pt x="1727704" y="771320"/>
                </a:lnTo>
                <a:lnTo>
                  <a:pt x="1721449" y="725233"/>
                </a:lnTo>
                <a:lnTo>
                  <a:pt x="1712806" y="679947"/>
                </a:lnTo>
                <a:lnTo>
                  <a:pt x="1701842" y="635529"/>
                </a:lnTo>
                <a:lnTo>
                  <a:pt x="1688622" y="592043"/>
                </a:lnTo>
                <a:lnTo>
                  <a:pt x="1673213" y="549556"/>
                </a:lnTo>
                <a:lnTo>
                  <a:pt x="1655680" y="508135"/>
                </a:lnTo>
                <a:lnTo>
                  <a:pt x="1636090" y="467845"/>
                </a:lnTo>
                <a:lnTo>
                  <a:pt x="1614508" y="428752"/>
                </a:lnTo>
                <a:lnTo>
                  <a:pt x="1591001" y="390922"/>
                </a:lnTo>
                <a:lnTo>
                  <a:pt x="1565635" y="354421"/>
                </a:lnTo>
                <a:lnTo>
                  <a:pt x="1538476" y="319316"/>
                </a:lnTo>
                <a:lnTo>
                  <a:pt x="1509589" y="285672"/>
                </a:lnTo>
                <a:lnTo>
                  <a:pt x="1479042" y="253555"/>
                </a:lnTo>
                <a:lnTo>
                  <a:pt x="1446899" y="223032"/>
                </a:lnTo>
                <a:lnTo>
                  <a:pt x="1413227" y="194168"/>
                </a:lnTo>
                <a:lnTo>
                  <a:pt x="1378092" y="167030"/>
                </a:lnTo>
                <a:lnTo>
                  <a:pt x="1341560" y="141683"/>
                </a:lnTo>
                <a:lnTo>
                  <a:pt x="1303697" y="118194"/>
                </a:lnTo>
                <a:lnTo>
                  <a:pt x="1264569" y="96629"/>
                </a:lnTo>
                <a:lnTo>
                  <a:pt x="1224242" y="77053"/>
                </a:lnTo>
                <a:lnTo>
                  <a:pt x="1182783" y="59533"/>
                </a:lnTo>
                <a:lnTo>
                  <a:pt x="1140256" y="44135"/>
                </a:lnTo>
                <a:lnTo>
                  <a:pt x="1096729" y="30924"/>
                </a:lnTo>
                <a:lnTo>
                  <a:pt x="1052267" y="19967"/>
                </a:lnTo>
                <a:lnTo>
                  <a:pt x="1006937" y="11330"/>
                </a:lnTo>
                <a:lnTo>
                  <a:pt x="960804" y="5080"/>
                </a:lnTo>
                <a:lnTo>
                  <a:pt x="913934" y="1281"/>
                </a:lnTo>
                <a:lnTo>
                  <a:pt x="8663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502914" y="5670042"/>
            <a:ext cx="1732914" cy="1731645"/>
          </a:xfrm>
          <a:custGeom>
            <a:avLst/>
            <a:gdLst/>
            <a:ahLst/>
            <a:cxnLst/>
            <a:rect l="l" t="t" r="r" b="b"/>
            <a:pathLst>
              <a:path w="1732914" h="1731645">
                <a:moveTo>
                  <a:pt x="0" y="865632"/>
                </a:moveTo>
                <a:lnTo>
                  <a:pt x="1281" y="818141"/>
                </a:lnTo>
                <a:lnTo>
                  <a:pt x="5083" y="771320"/>
                </a:lnTo>
                <a:lnTo>
                  <a:pt x="11338" y="725233"/>
                </a:lnTo>
                <a:lnTo>
                  <a:pt x="19981" y="679947"/>
                </a:lnTo>
                <a:lnTo>
                  <a:pt x="30945" y="635529"/>
                </a:lnTo>
                <a:lnTo>
                  <a:pt x="44165" y="592043"/>
                </a:lnTo>
                <a:lnTo>
                  <a:pt x="59574" y="549556"/>
                </a:lnTo>
                <a:lnTo>
                  <a:pt x="77107" y="508135"/>
                </a:lnTo>
                <a:lnTo>
                  <a:pt x="96697" y="467845"/>
                </a:lnTo>
                <a:lnTo>
                  <a:pt x="118279" y="428752"/>
                </a:lnTo>
                <a:lnTo>
                  <a:pt x="141786" y="390922"/>
                </a:lnTo>
                <a:lnTo>
                  <a:pt x="167152" y="354421"/>
                </a:lnTo>
                <a:lnTo>
                  <a:pt x="194311" y="319316"/>
                </a:lnTo>
                <a:lnTo>
                  <a:pt x="223198" y="285672"/>
                </a:lnTo>
                <a:lnTo>
                  <a:pt x="253746" y="253555"/>
                </a:lnTo>
                <a:lnTo>
                  <a:pt x="285888" y="223032"/>
                </a:lnTo>
                <a:lnTo>
                  <a:pt x="319560" y="194168"/>
                </a:lnTo>
                <a:lnTo>
                  <a:pt x="354695" y="167030"/>
                </a:lnTo>
                <a:lnTo>
                  <a:pt x="391227" y="141683"/>
                </a:lnTo>
                <a:lnTo>
                  <a:pt x="429090" y="118194"/>
                </a:lnTo>
                <a:lnTo>
                  <a:pt x="468218" y="96629"/>
                </a:lnTo>
                <a:lnTo>
                  <a:pt x="508545" y="77053"/>
                </a:lnTo>
                <a:lnTo>
                  <a:pt x="550004" y="59533"/>
                </a:lnTo>
                <a:lnTo>
                  <a:pt x="592531" y="44135"/>
                </a:lnTo>
                <a:lnTo>
                  <a:pt x="636058" y="30924"/>
                </a:lnTo>
                <a:lnTo>
                  <a:pt x="680520" y="19967"/>
                </a:lnTo>
                <a:lnTo>
                  <a:pt x="725850" y="11330"/>
                </a:lnTo>
                <a:lnTo>
                  <a:pt x="771983" y="5079"/>
                </a:lnTo>
                <a:lnTo>
                  <a:pt x="818853" y="1281"/>
                </a:lnTo>
                <a:lnTo>
                  <a:pt x="866394" y="0"/>
                </a:lnTo>
                <a:lnTo>
                  <a:pt x="913934" y="1281"/>
                </a:lnTo>
                <a:lnTo>
                  <a:pt x="960804" y="5080"/>
                </a:lnTo>
                <a:lnTo>
                  <a:pt x="1006937" y="11330"/>
                </a:lnTo>
                <a:lnTo>
                  <a:pt x="1052267" y="19967"/>
                </a:lnTo>
                <a:lnTo>
                  <a:pt x="1096729" y="30924"/>
                </a:lnTo>
                <a:lnTo>
                  <a:pt x="1140256" y="44135"/>
                </a:lnTo>
                <a:lnTo>
                  <a:pt x="1182783" y="59533"/>
                </a:lnTo>
                <a:lnTo>
                  <a:pt x="1224242" y="77053"/>
                </a:lnTo>
                <a:lnTo>
                  <a:pt x="1264569" y="96629"/>
                </a:lnTo>
                <a:lnTo>
                  <a:pt x="1303697" y="118194"/>
                </a:lnTo>
                <a:lnTo>
                  <a:pt x="1341560" y="141683"/>
                </a:lnTo>
                <a:lnTo>
                  <a:pt x="1378092" y="167030"/>
                </a:lnTo>
                <a:lnTo>
                  <a:pt x="1413227" y="194168"/>
                </a:lnTo>
                <a:lnTo>
                  <a:pt x="1446899" y="223032"/>
                </a:lnTo>
                <a:lnTo>
                  <a:pt x="1479042" y="253555"/>
                </a:lnTo>
                <a:lnTo>
                  <a:pt x="1509589" y="285672"/>
                </a:lnTo>
                <a:lnTo>
                  <a:pt x="1538476" y="319316"/>
                </a:lnTo>
                <a:lnTo>
                  <a:pt x="1565635" y="354421"/>
                </a:lnTo>
                <a:lnTo>
                  <a:pt x="1591001" y="390922"/>
                </a:lnTo>
                <a:lnTo>
                  <a:pt x="1614508" y="428752"/>
                </a:lnTo>
                <a:lnTo>
                  <a:pt x="1636090" y="467845"/>
                </a:lnTo>
                <a:lnTo>
                  <a:pt x="1655680" y="508135"/>
                </a:lnTo>
                <a:lnTo>
                  <a:pt x="1673213" y="549556"/>
                </a:lnTo>
                <a:lnTo>
                  <a:pt x="1688622" y="592043"/>
                </a:lnTo>
                <a:lnTo>
                  <a:pt x="1701842" y="635529"/>
                </a:lnTo>
                <a:lnTo>
                  <a:pt x="1712806" y="679947"/>
                </a:lnTo>
                <a:lnTo>
                  <a:pt x="1721449" y="725233"/>
                </a:lnTo>
                <a:lnTo>
                  <a:pt x="1727704" y="771320"/>
                </a:lnTo>
                <a:lnTo>
                  <a:pt x="1731506" y="818141"/>
                </a:lnTo>
                <a:lnTo>
                  <a:pt x="1732788" y="865632"/>
                </a:lnTo>
                <a:lnTo>
                  <a:pt x="1731506" y="913127"/>
                </a:lnTo>
                <a:lnTo>
                  <a:pt x="1727704" y="959952"/>
                </a:lnTo>
                <a:lnTo>
                  <a:pt x="1721449" y="1006042"/>
                </a:lnTo>
                <a:lnTo>
                  <a:pt x="1712806" y="1051331"/>
                </a:lnTo>
                <a:lnTo>
                  <a:pt x="1701842" y="1095752"/>
                </a:lnTo>
                <a:lnTo>
                  <a:pt x="1688622" y="1139239"/>
                </a:lnTo>
                <a:lnTo>
                  <a:pt x="1673213" y="1181727"/>
                </a:lnTo>
                <a:lnTo>
                  <a:pt x="1655680" y="1223150"/>
                </a:lnTo>
                <a:lnTo>
                  <a:pt x="1636090" y="1263441"/>
                </a:lnTo>
                <a:lnTo>
                  <a:pt x="1614508" y="1302534"/>
                </a:lnTo>
                <a:lnTo>
                  <a:pt x="1591001" y="1340364"/>
                </a:lnTo>
                <a:lnTo>
                  <a:pt x="1565635" y="1376864"/>
                </a:lnTo>
                <a:lnTo>
                  <a:pt x="1538476" y="1411969"/>
                </a:lnTo>
                <a:lnTo>
                  <a:pt x="1509589" y="1445612"/>
                </a:lnTo>
                <a:lnTo>
                  <a:pt x="1479041" y="1477727"/>
                </a:lnTo>
                <a:lnTo>
                  <a:pt x="1446899" y="1508249"/>
                </a:lnTo>
                <a:lnTo>
                  <a:pt x="1413227" y="1537111"/>
                </a:lnTo>
                <a:lnTo>
                  <a:pt x="1378092" y="1564248"/>
                </a:lnTo>
                <a:lnTo>
                  <a:pt x="1341560" y="1589593"/>
                </a:lnTo>
                <a:lnTo>
                  <a:pt x="1303697" y="1613080"/>
                </a:lnTo>
                <a:lnTo>
                  <a:pt x="1264569" y="1634644"/>
                </a:lnTo>
                <a:lnTo>
                  <a:pt x="1224242" y="1654218"/>
                </a:lnTo>
                <a:lnTo>
                  <a:pt x="1182783" y="1671736"/>
                </a:lnTo>
                <a:lnTo>
                  <a:pt x="1140256" y="1687133"/>
                </a:lnTo>
                <a:lnTo>
                  <a:pt x="1096729" y="1700343"/>
                </a:lnTo>
                <a:lnTo>
                  <a:pt x="1052267" y="1711298"/>
                </a:lnTo>
                <a:lnTo>
                  <a:pt x="1006937" y="1719934"/>
                </a:lnTo>
                <a:lnTo>
                  <a:pt x="960804" y="1726184"/>
                </a:lnTo>
                <a:lnTo>
                  <a:pt x="913934" y="1729983"/>
                </a:lnTo>
                <a:lnTo>
                  <a:pt x="866394" y="1731264"/>
                </a:lnTo>
                <a:lnTo>
                  <a:pt x="818853" y="1729983"/>
                </a:lnTo>
                <a:lnTo>
                  <a:pt x="771983" y="1726184"/>
                </a:lnTo>
                <a:lnTo>
                  <a:pt x="725850" y="1719934"/>
                </a:lnTo>
                <a:lnTo>
                  <a:pt x="680520" y="1711298"/>
                </a:lnTo>
                <a:lnTo>
                  <a:pt x="636058" y="1700343"/>
                </a:lnTo>
                <a:lnTo>
                  <a:pt x="592531" y="1687133"/>
                </a:lnTo>
                <a:lnTo>
                  <a:pt x="550004" y="1671736"/>
                </a:lnTo>
                <a:lnTo>
                  <a:pt x="508545" y="1654218"/>
                </a:lnTo>
                <a:lnTo>
                  <a:pt x="468218" y="1634644"/>
                </a:lnTo>
                <a:lnTo>
                  <a:pt x="429090" y="1613080"/>
                </a:lnTo>
                <a:lnTo>
                  <a:pt x="391227" y="1589593"/>
                </a:lnTo>
                <a:lnTo>
                  <a:pt x="354695" y="1564248"/>
                </a:lnTo>
                <a:lnTo>
                  <a:pt x="319560" y="1537111"/>
                </a:lnTo>
                <a:lnTo>
                  <a:pt x="285888" y="1508249"/>
                </a:lnTo>
                <a:lnTo>
                  <a:pt x="253745" y="1477727"/>
                </a:lnTo>
                <a:lnTo>
                  <a:pt x="223198" y="1445612"/>
                </a:lnTo>
                <a:lnTo>
                  <a:pt x="194311" y="1411969"/>
                </a:lnTo>
                <a:lnTo>
                  <a:pt x="167152" y="1376864"/>
                </a:lnTo>
                <a:lnTo>
                  <a:pt x="141786" y="1340364"/>
                </a:lnTo>
                <a:lnTo>
                  <a:pt x="118279" y="1302534"/>
                </a:lnTo>
                <a:lnTo>
                  <a:pt x="96697" y="1263441"/>
                </a:lnTo>
                <a:lnTo>
                  <a:pt x="77107" y="1223150"/>
                </a:lnTo>
                <a:lnTo>
                  <a:pt x="59574" y="1181727"/>
                </a:lnTo>
                <a:lnTo>
                  <a:pt x="44165" y="1139239"/>
                </a:lnTo>
                <a:lnTo>
                  <a:pt x="30945" y="1095752"/>
                </a:lnTo>
                <a:lnTo>
                  <a:pt x="19981" y="1051331"/>
                </a:lnTo>
                <a:lnTo>
                  <a:pt x="11338" y="1006042"/>
                </a:lnTo>
                <a:lnTo>
                  <a:pt x="5083" y="959952"/>
                </a:lnTo>
                <a:lnTo>
                  <a:pt x="1281" y="913127"/>
                </a:lnTo>
                <a:lnTo>
                  <a:pt x="0" y="865632"/>
                </a:lnTo>
                <a:close/>
              </a:path>
            </a:pathLst>
          </a:custGeom>
          <a:ln w="38100">
            <a:solidFill>
              <a:srgbClr val="9B12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060952" y="6267094"/>
            <a:ext cx="615315" cy="49149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21590" marR="5080" indent="-9525">
              <a:lnSpc>
                <a:spcPts val="1750"/>
              </a:lnSpc>
              <a:spcBef>
                <a:spcPts val="295"/>
              </a:spcBef>
            </a:pPr>
            <a:r>
              <a:rPr sz="1600" spc="-10" dirty="0">
                <a:latin typeface="Calibri"/>
                <a:cs typeface="Calibri"/>
              </a:rPr>
              <a:t>Serv</a:t>
            </a:r>
            <a:r>
              <a:rPr sz="1600" spc="-5" dirty="0">
                <a:latin typeface="Calibri"/>
                <a:cs typeface="Calibri"/>
              </a:rPr>
              <a:t>ice  </a:t>
            </a:r>
            <a:r>
              <a:rPr sz="1600" spc="-30" dirty="0">
                <a:latin typeface="Calibri"/>
                <a:cs typeface="Calibri"/>
              </a:rPr>
              <a:t>s</a:t>
            </a:r>
            <a:r>
              <a:rPr sz="1600" spc="-20" dirty="0">
                <a:latin typeface="Calibri"/>
                <a:cs typeface="Calibri"/>
              </a:rPr>
              <a:t>ys</a:t>
            </a:r>
            <a:r>
              <a:rPr sz="1600" spc="-15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em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052570" y="4702175"/>
            <a:ext cx="451484" cy="106045"/>
          </a:xfrm>
          <a:custGeom>
            <a:avLst/>
            <a:gdLst/>
            <a:ahLst/>
            <a:cxnLst/>
            <a:rect l="l" t="t" r="r" b="b"/>
            <a:pathLst>
              <a:path w="451485" h="106045">
                <a:moveTo>
                  <a:pt x="451230" y="0"/>
                </a:moveTo>
                <a:lnTo>
                  <a:pt x="0" y="105790"/>
                </a:lnTo>
              </a:path>
            </a:pathLst>
          </a:custGeom>
          <a:ln w="25400">
            <a:solidFill>
              <a:srgbClr val="870E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282951" y="4099560"/>
            <a:ext cx="1850136" cy="185013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344673" y="4141470"/>
            <a:ext cx="1731645" cy="1731645"/>
          </a:xfrm>
          <a:custGeom>
            <a:avLst/>
            <a:gdLst/>
            <a:ahLst/>
            <a:cxnLst/>
            <a:rect l="l" t="t" r="r" b="b"/>
            <a:pathLst>
              <a:path w="1731645" h="1731645">
                <a:moveTo>
                  <a:pt x="865632" y="0"/>
                </a:moveTo>
                <a:lnTo>
                  <a:pt x="818141" y="1281"/>
                </a:lnTo>
                <a:lnTo>
                  <a:pt x="771320" y="5079"/>
                </a:lnTo>
                <a:lnTo>
                  <a:pt x="725233" y="11330"/>
                </a:lnTo>
                <a:lnTo>
                  <a:pt x="679947" y="19967"/>
                </a:lnTo>
                <a:lnTo>
                  <a:pt x="635529" y="30924"/>
                </a:lnTo>
                <a:lnTo>
                  <a:pt x="592043" y="44135"/>
                </a:lnTo>
                <a:lnTo>
                  <a:pt x="549556" y="59533"/>
                </a:lnTo>
                <a:lnTo>
                  <a:pt x="508135" y="77053"/>
                </a:lnTo>
                <a:lnTo>
                  <a:pt x="467845" y="96629"/>
                </a:lnTo>
                <a:lnTo>
                  <a:pt x="428752" y="118194"/>
                </a:lnTo>
                <a:lnTo>
                  <a:pt x="390922" y="141683"/>
                </a:lnTo>
                <a:lnTo>
                  <a:pt x="354421" y="167030"/>
                </a:lnTo>
                <a:lnTo>
                  <a:pt x="319316" y="194168"/>
                </a:lnTo>
                <a:lnTo>
                  <a:pt x="285672" y="223032"/>
                </a:lnTo>
                <a:lnTo>
                  <a:pt x="253555" y="253555"/>
                </a:lnTo>
                <a:lnTo>
                  <a:pt x="223032" y="285672"/>
                </a:lnTo>
                <a:lnTo>
                  <a:pt x="194168" y="319316"/>
                </a:lnTo>
                <a:lnTo>
                  <a:pt x="167030" y="354421"/>
                </a:lnTo>
                <a:lnTo>
                  <a:pt x="141683" y="390922"/>
                </a:lnTo>
                <a:lnTo>
                  <a:pt x="118194" y="428752"/>
                </a:lnTo>
                <a:lnTo>
                  <a:pt x="96629" y="467845"/>
                </a:lnTo>
                <a:lnTo>
                  <a:pt x="77053" y="508135"/>
                </a:lnTo>
                <a:lnTo>
                  <a:pt x="59533" y="549556"/>
                </a:lnTo>
                <a:lnTo>
                  <a:pt x="44135" y="592043"/>
                </a:lnTo>
                <a:lnTo>
                  <a:pt x="30924" y="635529"/>
                </a:lnTo>
                <a:lnTo>
                  <a:pt x="19967" y="679947"/>
                </a:lnTo>
                <a:lnTo>
                  <a:pt x="11330" y="725233"/>
                </a:lnTo>
                <a:lnTo>
                  <a:pt x="5080" y="771320"/>
                </a:lnTo>
                <a:lnTo>
                  <a:pt x="1281" y="818141"/>
                </a:lnTo>
                <a:lnTo>
                  <a:pt x="0" y="865632"/>
                </a:lnTo>
                <a:lnTo>
                  <a:pt x="1281" y="913122"/>
                </a:lnTo>
                <a:lnTo>
                  <a:pt x="5079" y="959943"/>
                </a:lnTo>
                <a:lnTo>
                  <a:pt x="11330" y="1006030"/>
                </a:lnTo>
                <a:lnTo>
                  <a:pt x="19967" y="1051316"/>
                </a:lnTo>
                <a:lnTo>
                  <a:pt x="30924" y="1095734"/>
                </a:lnTo>
                <a:lnTo>
                  <a:pt x="44135" y="1139220"/>
                </a:lnTo>
                <a:lnTo>
                  <a:pt x="59533" y="1181707"/>
                </a:lnTo>
                <a:lnTo>
                  <a:pt x="77053" y="1223128"/>
                </a:lnTo>
                <a:lnTo>
                  <a:pt x="96629" y="1263418"/>
                </a:lnTo>
                <a:lnTo>
                  <a:pt x="118194" y="1302512"/>
                </a:lnTo>
                <a:lnTo>
                  <a:pt x="141683" y="1340341"/>
                </a:lnTo>
                <a:lnTo>
                  <a:pt x="167030" y="1376842"/>
                </a:lnTo>
                <a:lnTo>
                  <a:pt x="194168" y="1411947"/>
                </a:lnTo>
                <a:lnTo>
                  <a:pt x="223032" y="1445591"/>
                </a:lnTo>
                <a:lnTo>
                  <a:pt x="253555" y="1477708"/>
                </a:lnTo>
                <a:lnTo>
                  <a:pt x="285672" y="1508231"/>
                </a:lnTo>
                <a:lnTo>
                  <a:pt x="319316" y="1537095"/>
                </a:lnTo>
                <a:lnTo>
                  <a:pt x="354421" y="1564233"/>
                </a:lnTo>
                <a:lnTo>
                  <a:pt x="390922" y="1589580"/>
                </a:lnTo>
                <a:lnTo>
                  <a:pt x="428752" y="1613069"/>
                </a:lnTo>
                <a:lnTo>
                  <a:pt x="467845" y="1634634"/>
                </a:lnTo>
                <a:lnTo>
                  <a:pt x="508135" y="1654210"/>
                </a:lnTo>
                <a:lnTo>
                  <a:pt x="549556" y="1671730"/>
                </a:lnTo>
                <a:lnTo>
                  <a:pt x="592043" y="1687128"/>
                </a:lnTo>
                <a:lnTo>
                  <a:pt x="635529" y="1700339"/>
                </a:lnTo>
                <a:lnTo>
                  <a:pt x="679947" y="1711296"/>
                </a:lnTo>
                <a:lnTo>
                  <a:pt x="725233" y="1719933"/>
                </a:lnTo>
                <a:lnTo>
                  <a:pt x="771320" y="1726184"/>
                </a:lnTo>
                <a:lnTo>
                  <a:pt x="818141" y="1729982"/>
                </a:lnTo>
                <a:lnTo>
                  <a:pt x="865632" y="1731264"/>
                </a:lnTo>
                <a:lnTo>
                  <a:pt x="913122" y="1729982"/>
                </a:lnTo>
                <a:lnTo>
                  <a:pt x="959943" y="1726184"/>
                </a:lnTo>
                <a:lnTo>
                  <a:pt x="1006030" y="1719933"/>
                </a:lnTo>
                <a:lnTo>
                  <a:pt x="1051316" y="1711296"/>
                </a:lnTo>
                <a:lnTo>
                  <a:pt x="1095734" y="1700339"/>
                </a:lnTo>
                <a:lnTo>
                  <a:pt x="1139220" y="1687128"/>
                </a:lnTo>
                <a:lnTo>
                  <a:pt x="1181707" y="1671730"/>
                </a:lnTo>
                <a:lnTo>
                  <a:pt x="1223128" y="1654210"/>
                </a:lnTo>
                <a:lnTo>
                  <a:pt x="1263418" y="1634634"/>
                </a:lnTo>
                <a:lnTo>
                  <a:pt x="1302512" y="1613069"/>
                </a:lnTo>
                <a:lnTo>
                  <a:pt x="1340341" y="1589580"/>
                </a:lnTo>
                <a:lnTo>
                  <a:pt x="1376842" y="1564233"/>
                </a:lnTo>
                <a:lnTo>
                  <a:pt x="1411947" y="1537095"/>
                </a:lnTo>
                <a:lnTo>
                  <a:pt x="1445591" y="1508231"/>
                </a:lnTo>
                <a:lnTo>
                  <a:pt x="1477708" y="1477708"/>
                </a:lnTo>
                <a:lnTo>
                  <a:pt x="1508231" y="1445591"/>
                </a:lnTo>
                <a:lnTo>
                  <a:pt x="1537095" y="1411947"/>
                </a:lnTo>
                <a:lnTo>
                  <a:pt x="1564233" y="1376842"/>
                </a:lnTo>
                <a:lnTo>
                  <a:pt x="1589580" y="1340341"/>
                </a:lnTo>
                <a:lnTo>
                  <a:pt x="1613069" y="1302512"/>
                </a:lnTo>
                <a:lnTo>
                  <a:pt x="1634634" y="1263418"/>
                </a:lnTo>
                <a:lnTo>
                  <a:pt x="1654210" y="1223128"/>
                </a:lnTo>
                <a:lnTo>
                  <a:pt x="1671730" y="1181707"/>
                </a:lnTo>
                <a:lnTo>
                  <a:pt x="1687128" y="1139220"/>
                </a:lnTo>
                <a:lnTo>
                  <a:pt x="1700339" y="1095734"/>
                </a:lnTo>
                <a:lnTo>
                  <a:pt x="1711296" y="1051316"/>
                </a:lnTo>
                <a:lnTo>
                  <a:pt x="1719933" y="1006030"/>
                </a:lnTo>
                <a:lnTo>
                  <a:pt x="1726184" y="959943"/>
                </a:lnTo>
                <a:lnTo>
                  <a:pt x="1729982" y="913122"/>
                </a:lnTo>
                <a:lnTo>
                  <a:pt x="1731264" y="865632"/>
                </a:lnTo>
                <a:lnTo>
                  <a:pt x="1729982" y="818141"/>
                </a:lnTo>
                <a:lnTo>
                  <a:pt x="1726183" y="771320"/>
                </a:lnTo>
                <a:lnTo>
                  <a:pt x="1719933" y="725233"/>
                </a:lnTo>
                <a:lnTo>
                  <a:pt x="1711296" y="679947"/>
                </a:lnTo>
                <a:lnTo>
                  <a:pt x="1700339" y="635529"/>
                </a:lnTo>
                <a:lnTo>
                  <a:pt x="1687128" y="592043"/>
                </a:lnTo>
                <a:lnTo>
                  <a:pt x="1671730" y="549556"/>
                </a:lnTo>
                <a:lnTo>
                  <a:pt x="1654210" y="508135"/>
                </a:lnTo>
                <a:lnTo>
                  <a:pt x="1634634" y="467845"/>
                </a:lnTo>
                <a:lnTo>
                  <a:pt x="1613069" y="428752"/>
                </a:lnTo>
                <a:lnTo>
                  <a:pt x="1589580" y="390922"/>
                </a:lnTo>
                <a:lnTo>
                  <a:pt x="1564233" y="354421"/>
                </a:lnTo>
                <a:lnTo>
                  <a:pt x="1537095" y="319316"/>
                </a:lnTo>
                <a:lnTo>
                  <a:pt x="1508231" y="285672"/>
                </a:lnTo>
                <a:lnTo>
                  <a:pt x="1477708" y="253555"/>
                </a:lnTo>
                <a:lnTo>
                  <a:pt x="1445591" y="223032"/>
                </a:lnTo>
                <a:lnTo>
                  <a:pt x="1411947" y="194168"/>
                </a:lnTo>
                <a:lnTo>
                  <a:pt x="1376842" y="167030"/>
                </a:lnTo>
                <a:lnTo>
                  <a:pt x="1340341" y="141683"/>
                </a:lnTo>
                <a:lnTo>
                  <a:pt x="1302511" y="118194"/>
                </a:lnTo>
                <a:lnTo>
                  <a:pt x="1263418" y="96629"/>
                </a:lnTo>
                <a:lnTo>
                  <a:pt x="1223128" y="77053"/>
                </a:lnTo>
                <a:lnTo>
                  <a:pt x="1181707" y="59533"/>
                </a:lnTo>
                <a:lnTo>
                  <a:pt x="1139220" y="44135"/>
                </a:lnTo>
                <a:lnTo>
                  <a:pt x="1095734" y="30924"/>
                </a:lnTo>
                <a:lnTo>
                  <a:pt x="1051316" y="19967"/>
                </a:lnTo>
                <a:lnTo>
                  <a:pt x="1006030" y="11330"/>
                </a:lnTo>
                <a:lnTo>
                  <a:pt x="959943" y="5079"/>
                </a:lnTo>
                <a:lnTo>
                  <a:pt x="913122" y="1281"/>
                </a:lnTo>
                <a:lnTo>
                  <a:pt x="8656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344673" y="4141470"/>
            <a:ext cx="1731645" cy="1731645"/>
          </a:xfrm>
          <a:custGeom>
            <a:avLst/>
            <a:gdLst/>
            <a:ahLst/>
            <a:cxnLst/>
            <a:rect l="l" t="t" r="r" b="b"/>
            <a:pathLst>
              <a:path w="1731645" h="1731645">
                <a:moveTo>
                  <a:pt x="0" y="865632"/>
                </a:moveTo>
                <a:lnTo>
                  <a:pt x="1281" y="818141"/>
                </a:lnTo>
                <a:lnTo>
                  <a:pt x="5080" y="771320"/>
                </a:lnTo>
                <a:lnTo>
                  <a:pt x="11330" y="725233"/>
                </a:lnTo>
                <a:lnTo>
                  <a:pt x="19967" y="679947"/>
                </a:lnTo>
                <a:lnTo>
                  <a:pt x="30924" y="635529"/>
                </a:lnTo>
                <a:lnTo>
                  <a:pt x="44135" y="592043"/>
                </a:lnTo>
                <a:lnTo>
                  <a:pt x="59533" y="549556"/>
                </a:lnTo>
                <a:lnTo>
                  <a:pt x="77053" y="508135"/>
                </a:lnTo>
                <a:lnTo>
                  <a:pt x="96629" y="467845"/>
                </a:lnTo>
                <a:lnTo>
                  <a:pt x="118194" y="428751"/>
                </a:lnTo>
                <a:lnTo>
                  <a:pt x="141683" y="390922"/>
                </a:lnTo>
                <a:lnTo>
                  <a:pt x="167030" y="354421"/>
                </a:lnTo>
                <a:lnTo>
                  <a:pt x="194168" y="319316"/>
                </a:lnTo>
                <a:lnTo>
                  <a:pt x="223032" y="285672"/>
                </a:lnTo>
                <a:lnTo>
                  <a:pt x="253555" y="253555"/>
                </a:lnTo>
                <a:lnTo>
                  <a:pt x="285672" y="223032"/>
                </a:lnTo>
                <a:lnTo>
                  <a:pt x="319316" y="194168"/>
                </a:lnTo>
                <a:lnTo>
                  <a:pt x="354421" y="167030"/>
                </a:lnTo>
                <a:lnTo>
                  <a:pt x="390922" y="141683"/>
                </a:lnTo>
                <a:lnTo>
                  <a:pt x="428752" y="118194"/>
                </a:lnTo>
                <a:lnTo>
                  <a:pt x="467845" y="96629"/>
                </a:lnTo>
                <a:lnTo>
                  <a:pt x="508135" y="77053"/>
                </a:lnTo>
                <a:lnTo>
                  <a:pt x="549556" y="59533"/>
                </a:lnTo>
                <a:lnTo>
                  <a:pt x="592043" y="44135"/>
                </a:lnTo>
                <a:lnTo>
                  <a:pt x="635529" y="30924"/>
                </a:lnTo>
                <a:lnTo>
                  <a:pt x="679947" y="19967"/>
                </a:lnTo>
                <a:lnTo>
                  <a:pt x="725233" y="11330"/>
                </a:lnTo>
                <a:lnTo>
                  <a:pt x="771320" y="5079"/>
                </a:lnTo>
                <a:lnTo>
                  <a:pt x="818141" y="1281"/>
                </a:lnTo>
                <a:lnTo>
                  <a:pt x="865632" y="0"/>
                </a:lnTo>
                <a:lnTo>
                  <a:pt x="913122" y="1281"/>
                </a:lnTo>
                <a:lnTo>
                  <a:pt x="959943" y="5079"/>
                </a:lnTo>
                <a:lnTo>
                  <a:pt x="1006030" y="11330"/>
                </a:lnTo>
                <a:lnTo>
                  <a:pt x="1051316" y="19967"/>
                </a:lnTo>
                <a:lnTo>
                  <a:pt x="1095734" y="30924"/>
                </a:lnTo>
                <a:lnTo>
                  <a:pt x="1139220" y="44135"/>
                </a:lnTo>
                <a:lnTo>
                  <a:pt x="1181707" y="59533"/>
                </a:lnTo>
                <a:lnTo>
                  <a:pt x="1223128" y="77053"/>
                </a:lnTo>
                <a:lnTo>
                  <a:pt x="1263418" y="96629"/>
                </a:lnTo>
                <a:lnTo>
                  <a:pt x="1302511" y="118194"/>
                </a:lnTo>
                <a:lnTo>
                  <a:pt x="1340341" y="141683"/>
                </a:lnTo>
                <a:lnTo>
                  <a:pt x="1376842" y="167030"/>
                </a:lnTo>
                <a:lnTo>
                  <a:pt x="1411947" y="194168"/>
                </a:lnTo>
                <a:lnTo>
                  <a:pt x="1445591" y="223032"/>
                </a:lnTo>
                <a:lnTo>
                  <a:pt x="1477708" y="253555"/>
                </a:lnTo>
                <a:lnTo>
                  <a:pt x="1508231" y="285672"/>
                </a:lnTo>
                <a:lnTo>
                  <a:pt x="1537095" y="319316"/>
                </a:lnTo>
                <a:lnTo>
                  <a:pt x="1564233" y="354421"/>
                </a:lnTo>
                <a:lnTo>
                  <a:pt x="1589580" y="390922"/>
                </a:lnTo>
                <a:lnTo>
                  <a:pt x="1613069" y="428752"/>
                </a:lnTo>
                <a:lnTo>
                  <a:pt x="1634634" y="467845"/>
                </a:lnTo>
                <a:lnTo>
                  <a:pt x="1654210" y="508135"/>
                </a:lnTo>
                <a:lnTo>
                  <a:pt x="1671730" y="549556"/>
                </a:lnTo>
                <a:lnTo>
                  <a:pt x="1687128" y="592043"/>
                </a:lnTo>
                <a:lnTo>
                  <a:pt x="1700339" y="635529"/>
                </a:lnTo>
                <a:lnTo>
                  <a:pt x="1711296" y="679947"/>
                </a:lnTo>
                <a:lnTo>
                  <a:pt x="1719933" y="725233"/>
                </a:lnTo>
                <a:lnTo>
                  <a:pt x="1726183" y="771320"/>
                </a:lnTo>
                <a:lnTo>
                  <a:pt x="1729982" y="818141"/>
                </a:lnTo>
                <a:lnTo>
                  <a:pt x="1731264" y="865632"/>
                </a:lnTo>
                <a:lnTo>
                  <a:pt x="1729982" y="913122"/>
                </a:lnTo>
                <a:lnTo>
                  <a:pt x="1726184" y="959943"/>
                </a:lnTo>
                <a:lnTo>
                  <a:pt x="1719933" y="1006030"/>
                </a:lnTo>
                <a:lnTo>
                  <a:pt x="1711296" y="1051316"/>
                </a:lnTo>
                <a:lnTo>
                  <a:pt x="1700339" y="1095734"/>
                </a:lnTo>
                <a:lnTo>
                  <a:pt x="1687128" y="1139220"/>
                </a:lnTo>
                <a:lnTo>
                  <a:pt x="1671730" y="1181707"/>
                </a:lnTo>
                <a:lnTo>
                  <a:pt x="1654210" y="1223128"/>
                </a:lnTo>
                <a:lnTo>
                  <a:pt x="1634634" y="1263418"/>
                </a:lnTo>
                <a:lnTo>
                  <a:pt x="1613069" y="1302512"/>
                </a:lnTo>
                <a:lnTo>
                  <a:pt x="1589580" y="1340341"/>
                </a:lnTo>
                <a:lnTo>
                  <a:pt x="1564233" y="1376842"/>
                </a:lnTo>
                <a:lnTo>
                  <a:pt x="1537095" y="1411947"/>
                </a:lnTo>
                <a:lnTo>
                  <a:pt x="1508231" y="1445591"/>
                </a:lnTo>
                <a:lnTo>
                  <a:pt x="1477708" y="1477708"/>
                </a:lnTo>
                <a:lnTo>
                  <a:pt x="1445591" y="1508231"/>
                </a:lnTo>
                <a:lnTo>
                  <a:pt x="1411947" y="1537095"/>
                </a:lnTo>
                <a:lnTo>
                  <a:pt x="1376842" y="1564233"/>
                </a:lnTo>
                <a:lnTo>
                  <a:pt x="1340341" y="1589580"/>
                </a:lnTo>
                <a:lnTo>
                  <a:pt x="1302512" y="1613069"/>
                </a:lnTo>
                <a:lnTo>
                  <a:pt x="1263418" y="1634634"/>
                </a:lnTo>
                <a:lnTo>
                  <a:pt x="1223128" y="1654210"/>
                </a:lnTo>
                <a:lnTo>
                  <a:pt x="1181707" y="1671730"/>
                </a:lnTo>
                <a:lnTo>
                  <a:pt x="1139220" y="1687128"/>
                </a:lnTo>
                <a:lnTo>
                  <a:pt x="1095734" y="1700339"/>
                </a:lnTo>
                <a:lnTo>
                  <a:pt x="1051316" y="1711296"/>
                </a:lnTo>
                <a:lnTo>
                  <a:pt x="1006030" y="1719933"/>
                </a:lnTo>
                <a:lnTo>
                  <a:pt x="959943" y="1726184"/>
                </a:lnTo>
                <a:lnTo>
                  <a:pt x="913122" y="1729982"/>
                </a:lnTo>
                <a:lnTo>
                  <a:pt x="865632" y="1731264"/>
                </a:lnTo>
                <a:lnTo>
                  <a:pt x="818141" y="1729982"/>
                </a:lnTo>
                <a:lnTo>
                  <a:pt x="771320" y="1726184"/>
                </a:lnTo>
                <a:lnTo>
                  <a:pt x="725233" y="1719933"/>
                </a:lnTo>
                <a:lnTo>
                  <a:pt x="679947" y="1711296"/>
                </a:lnTo>
                <a:lnTo>
                  <a:pt x="635529" y="1700339"/>
                </a:lnTo>
                <a:lnTo>
                  <a:pt x="592043" y="1687128"/>
                </a:lnTo>
                <a:lnTo>
                  <a:pt x="549556" y="1671730"/>
                </a:lnTo>
                <a:lnTo>
                  <a:pt x="508135" y="1654210"/>
                </a:lnTo>
                <a:lnTo>
                  <a:pt x="467845" y="1634634"/>
                </a:lnTo>
                <a:lnTo>
                  <a:pt x="428751" y="1613069"/>
                </a:lnTo>
                <a:lnTo>
                  <a:pt x="390922" y="1589580"/>
                </a:lnTo>
                <a:lnTo>
                  <a:pt x="354421" y="1564233"/>
                </a:lnTo>
                <a:lnTo>
                  <a:pt x="319316" y="1537095"/>
                </a:lnTo>
                <a:lnTo>
                  <a:pt x="285672" y="1508231"/>
                </a:lnTo>
                <a:lnTo>
                  <a:pt x="253555" y="1477708"/>
                </a:lnTo>
                <a:lnTo>
                  <a:pt x="223032" y="1445591"/>
                </a:lnTo>
                <a:lnTo>
                  <a:pt x="194168" y="1411947"/>
                </a:lnTo>
                <a:lnTo>
                  <a:pt x="167030" y="1376842"/>
                </a:lnTo>
                <a:lnTo>
                  <a:pt x="141683" y="1340341"/>
                </a:lnTo>
                <a:lnTo>
                  <a:pt x="118194" y="1302512"/>
                </a:lnTo>
                <a:lnTo>
                  <a:pt x="96629" y="1263418"/>
                </a:lnTo>
                <a:lnTo>
                  <a:pt x="77053" y="1223128"/>
                </a:lnTo>
                <a:lnTo>
                  <a:pt x="59533" y="1181707"/>
                </a:lnTo>
                <a:lnTo>
                  <a:pt x="44135" y="1139220"/>
                </a:lnTo>
                <a:lnTo>
                  <a:pt x="30924" y="1095734"/>
                </a:lnTo>
                <a:lnTo>
                  <a:pt x="19967" y="1051316"/>
                </a:lnTo>
                <a:lnTo>
                  <a:pt x="11330" y="1006030"/>
                </a:lnTo>
                <a:lnTo>
                  <a:pt x="5079" y="959943"/>
                </a:lnTo>
                <a:lnTo>
                  <a:pt x="1281" y="913122"/>
                </a:lnTo>
                <a:lnTo>
                  <a:pt x="0" y="865632"/>
                </a:lnTo>
                <a:close/>
              </a:path>
            </a:pathLst>
          </a:custGeom>
          <a:ln w="38100">
            <a:solidFill>
              <a:srgbClr val="9B12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2642361" y="4849114"/>
            <a:ext cx="11328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5" dirty="0">
                <a:latin typeface="Calibri"/>
                <a:cs typeface="Calibri"/>
              </a:rPr>
              <a:t>ECE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provision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312539" y="3650234"/>
            <a:ext cx="367030" cy="302895"/>
          </a:xfrm>
          <a:custGeom>
            <a:avLst/>
            <a:gdLst/>
            <a:ahLst/>
            <a:cxnLst/>
            <a:rect l="l" t="t" r="r" b="b"/>
            <a:pathLst>
              <a:path w="367029" h="302895">
                <a:moveTo>
                  <a:pt x="366522" y="302767"/>
                </a:moveTo>
                <a:lnTo>
                  <a:pt x="0" y="0"/>
                </a:lnTo>
              </a:path>
            </a:pathLst>
          </a:custGeom>
          <a:ln w="25400">
            <a:solidFill>
              <a:srgbClr val="870E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717292" y="2191512"/>
            <a:ext cx="1851659" cy="18516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779014" y="2233422"/>
            <a:ext cx="1732914" cy="1732914"/>
          </a:xfrm>
          <a:custGeom>
            <a:avLst/>
            <a:gdLst/>
            <a:ahLst/>
            <a:cxnLst/>
            <a:rect l="l" t="t" r="r" b="b"/>
            <a:pathLst>
              <a:path w="1732914" h="1732914">
                <a:moveTo>
                  <a:pt x="866394" y="0"/>
                </a:moveTo>
                <a:lnTo>
                  <a:pt x="818853" y="1281"/>
                </a:lnTo>
                <a:lnTo>
                  <a:pt x="771983" y="5083"/>
                </a:lnTo>
                <a:lnTo>
                  <a:pt x="725850" y="11338"/>
                </a:lnTo>
                <a:lnTo>
                  <a:pt x="680520" y="19981"/>
                </a:lnTo>
                <a:lnTo>
                  <a:pt x="636058" y="30945"/>
                </a:lnTo>
                <a:lnTo>
                  <a:pt x="592531" y="44165"/>
                </a:lnTo>
                <a:lnTo>
                  <a:pt x="550004" y="59574"/>
                </a:lnTo>
                <a:lnTo>
                  <a:pt x="508545" y="77107"/>
                </a:lnTo>
                <a:lnTo>
                  <a:pt x="468218" y="96697"/>
                </a:lnTo>
                <a:lnTo>
                  <a:pt x="429090" y="118279"/>
                </a:lnTo>
                <a:lnTo>
                  <a:pt x="391227" y="141786"/>
                </a:lnTo>
                <a:lnTo>
                  <a:pt x="354695" y="167152"/>
                </a:lnTo>
                <a:lnTo>
                  <a:pt x="319560" y="194311"/>
                </a:lnTo>
                <a:lnTo>
                  <a:pt x="285888" y="223198"/>
                </a:lnTo>
                <a:lnTo>
                  <a:pt x="253745" y="253746"/>
                </a:lnTo>
                <a:lnTo>
                  <a:pt x="223198" y="285888"/>
                </a:lnTo>
                <a:lnTo>
                  <a:pt x="194311" y="319560"/>
                </a:lnTo>
                <a:lnTo>
                  <a:pt x="167152" y="354695"/>
                </a:lnTo>
                <a:lnTo>
                  <a:pt x="141786" y="391227"/>
                </a:lnTo>
                <a:lnTo>
                  <a:pt x="118279" y="429090"/>
                </a:lnTo>
                <a:lnTo>
                  <a:pt x="96697" y="468218"/>
                </a:lnTo>
                <a:lnTo>
                  <a:pt x="77107" y="508545"/>
                </a:lnTo>
                <a:lnTo>
                  <a:pt x="59574" y="550004"/>
                </a:lnTo>
                <a:lnTo>
                  <a:pt x="44165" y="592531"/>
                </a:lnTo>
                <a:lnTo>
                  <a:pt x="30945" y="636058"/>
                </a:lnTo>
                <a:lnTo>
                  <a:pt x="19981" y="680520"/>
                </a:lnTo>
                <a:lnTo>
                  <a:pt x="11338" y="725850"/>
                </a:lnTo>
                <a:lnTo>
                  <a:pt x="5083" y="771983"/>
                </a:lnTo>
                <a:lnTo>
                  <a:pt x="1281" y="818853"/>
                </a:lnTo>
                <a:lnTo>
                  <a:pt x="0" y="866393"/>
                </a:lnTo>
                <a:lnTo>
                  <a:pt x="1281" y="913934"/>
                </a:lnTo>
                <a:lnTo>
                  <a:pt x="5083" y="960804"/>
                </a:lnTo>
                <a:lnTo>
                  <a:pt x="11338" y="1006937"/>
                </a:lnTo>
                <a:lnTo>
                  <a:pt x="19981" y="1052267"/>
                </a:lnTo>
                <a:lnTo>
                  <a:pt x="30945" y="1096729"/>
                </a:lnTo>
                <a:lnTo>
                  <a:pt x="44165" y="1140256"/>
                </a:lnTo>
                <a:lnTo>
                  <a:pt x="59574" y="1182783"/>
                </a:lnTo>
                <a:lnTo>
                  <a:pt x="77107" y="1224242"/>
                </a:lnTo>
                <a:lnTo>
                  <a:pt x="96697" y="1264569"/>
                </a:lnTo>
                <a:lnTo>
                  <a:pt x="118279" y="1303697"/>
                </a:lnTo>
                <a:lnTo>
                  <a:pt x="141786" y="1341560"/>
                </a:lnTo>
                <a:lnTo>
                  <a:pt x="167152" y="1378092"/>
                </a:lnTo>
                <a:lnTo>
                  <a:pt x="194311" y="1413227"/>
                </a:lnTo>
                <a:lnTo>
                  <a:pt x="223198" y="1446899"/>
                </a:lnTo>
                <a:lnTo>
                  <a:pt x="253746" y="1479042"/>
                </a:lnTo>
                <a:lnTo>
                  <a:pt x="285888" y="1509589"/>
                </a:lnTo>
                <a:lnTo>
                  <a:pt x="319560" y="1538476"/>
                </a:lnTo>
                <a:lnTo>
                  <a:pt x="354695" y="1565635"/>
                </a:lnTo>
                <a:lnTo>
                  <a:pt x="391227" y="1591001"/>
                </a:lnTo>
                <a:lnTo>
                  <a:pt x="429090" y="1614508"/>
                </a:lnTo>
                <a:lnTo>
                  <a:pt x="468218" y="1636090"/>
                </a:lnTo>
                <a:lnTo>
                  <a:pt x="508545" y="1655680"/>
                </a:lnTo>
                <a:lnTo>
                  <a:pt x="550004" y="1673213"/>
                </a:lnTo>
                <a:lnTo>
                  <a:pt x="592531" y="1688622"/>
                </a:lnTo>
                <a:lnTo>
                  <a:pt x="636058" y="1701842"/>
                </a:lnTo>
                <a:lnTo>
                  <a:pt x="680520" y="1712806"/>
                </a:lnTo>
                <a:lnTo>
                  <a:pt x="725850" y="1721449"/>
                </a:lnTo>
                <a:lnTo>
                  <a:pt x="771983" y="1727704"/>
                </a:lnTo>
                <a:lnTo>
                  <a:pt x="818853" y="1731506"/>
                </a:lnTo>
                <a:lnTo>
                  <a:pt x="866394" y="1732788"/>
                </a:lnTo>
                <a:lnTo>
                  <a:pt x="913934" y="1731506"/>
                </a:lnTo>
                <a:lnTo>
                  <a:pt x="960804" y="1727704"/>
                </a:lnTo>
                <a:lnTo>
                  <a:pt x="1006937" y="1721449"/>
                </a:lnTo>
                <a:lnTo>
                  <a:pt x="1052267" y="1712806"/>
                </a:lnTo>
                <a:lnTo>
                  <a:pt x="1096729" y="1701842"/>
                </a:lnTo>
                <a:lnTo>
                  <a:pt x="1140256" y="1688622"/>
                </a:lnTo>
                <a:lnTo>
                  <a:pt x="1182783" y="1673213"/>
                </a:lnTo>
                <a:lnTo>
                  <a:pt x="1224242" y="1655680"/>
                </a:lnTo>
                <a:lnTo>
                  <a:pt x="1264569" y="1636090"/>
                </a:lnTo>
                <a:lnTo>
                  <a:pt x="1303697" y="1614508"/>
                </a:lnTo>
                <a:lnTo>
                  <a:pt x="1341560" y="1591001"/>
                </a:lnTo>
                <a:lnTo>
                  <a:pt x="1378092" y="1565635"/>
                </a:lnTo>
                <a:lnTo>
                  <a:pt x="1413227" y="1538476"/>
                </a:lnTo>
                <a:lnTo>
                  <a:pt x="1446899" y="1509589"/>
                </a:lnTo>
                <a:lnTo>
                  <a:pt x="1479041" y="1479042"/>
                </a:lnTo>
                <a:lnTo>
                  <a:pt x="1509589" y="1446899"/>
                </a:lnTo>
                <a:lnTo>
                  <a:pt x="1538476" y="1413227"/>
                </a:lnTo>
                <a:lnTo>
                  <a:pt x="1565635" y="1378092"/>
                </a:lnTo>
                <a:lnTo>
                  <a:pt x="1591001" y="1341560"/>
                </a:lnTo>
                <a:lnTo>
                  <a:pt x="1614508" y="1303697"/>
                </a:lnTo>
                <a:lnTo>
                  <a:pt x="1636090" y="1264569"/>
                </a:lnTo>
                <a:lnTo>
                  <a:pt x="1655680" y="1224242"/>
                </a:lnTo>
                <a:lnTo>
                  <a:pt x="1673213" y="1182783"/>
                </a:lnTo>
                <a:lnTo>
                  <a:pt x="1688622" y="1140256"/>
                </a:lnTo>
                <a:lnTo>
                  <a:pt x="1701842" y="1096729"/>
                </a:lnTo>
                <a:lnTo>
                  <a:pt x="1712806" y="1052267"/>
                </a:lnTo>
                <a:lnTo>
                  <a:pt x="1721449" y="1006937"/>
                </a:lnTo>
                <a:lnTo>
                  <a:pt x="1727704" y="960804"/>
                </a:lnTo>
                <a:lnTo>
                  <a:pt x="1731506" y="913934"/>
                </a:lnTo>
                <a:lnTo>
                  <a:pt x="1732788" y="866393"/>
                </a:lnTo>
                <a:lnTo>
                  <a:pt x="1731506" y="818853"/>
                </a:lnTo>
                <a:lnTo>
                  <a:pt x="1727704" y="771983"/>
                </a:lnTo>
                <a:lnTo>
                  <a:pt x="1721449" y="725850"/>
                </a:lnTo>
                <a:lnTo>
                  <a:pt x="1712806" y="680520"/>
                </a:lnTo>
                <a:lnTo>
                  <a:pt x="1701842" y="636058"/>
                </a:lnTo>
                <a:lnTo>
                  <a:pt x="1688622" y="592531"/>
                </a:lnTo>
                <a:lnTo>
                  <a:pt x="1673213" y="550004"/>
                </a:lnTo>
                <a:lnTo>
                  <a:pt x="1655680" y="508545"/>
                </a:lnTo>
                <a:lnTo>
                  <a:pt x="1636090" y="468218"/>
                </a:lnTo>
                <a:lnTo>
                  <a:pt x="1614508" y="429090"/>
                </a:lnTo>
                <a:lnTo>
                  <a:pt x="1591001" y="391227"/>
                </a:lnTo>
                <a:lnTo>
                  <a:pt x="1565635" y="354695"/>
                </a:lnTo>
                <a:lnTo>
                  <a:pt x="1538476" y="319560"/>
                </a:lnTo>
                <a:lnTo>
                  <a:pt x="1509589" y="285888"/>
                </a:lnTo>
                <a:lnTo>
                  <a:pt x="1479042" y="253746"/>
                </a:lnTo>
                <a:lnTo>
                  <a:pt x="1446899" y="223198"/>
                </a:lnTo>
                <a:lnTo>
                  <a:pt x="1413227" y="194311"/>
                </a:lnTo>
                <a:lnTo>
                  <a:pt x="1378092" y="167152"/>
                </a:lnTo>
                <a:lnTo>
                  <a:pt x="1341560" y="141786"/>
                </a:lnTo>
                <a:lnTo>
                  <a:pt x="1303697" y="118279"/>
                </a:lnTo>
                <a:lnTo>
                  <a:pt x="1264569" y="96697"/>
                </a:lnTo>
                <a:lnTo>
                  <a:pt x="1224242" y="77107"/>
                </a:lnTo>
                <a:lnTo>
                  <a:pt x="1182783" y="59574"/>
                </a:lnTo>
                <a:lnTo>
                  <a:pt x="1140256" y="44165"/>
                </a:lnTo>
                <a:lnTo>
                  <a:pt x="1096729" y="30945"/>
                </a:lnTo>
                <a:lnTo>
                  <a:pt x="1052267" y="19981"/>
                </a:lnTo>
                <a:lnTo>
                  <a:pt x="1006937" y="11338"/>
                </a:lnTo>
                <a:lnTo>
                  <a:pt x="960804" y="5083"/>
                </a:lnTo>
                <a:lnTo>
                  <a:pt x="913934" y="1281"/>
                </a:lnTo>
                <a:lnTo>
                  <a:pt x="8663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779014" y="2233422"/>
            <a:ext cx="1732914" cy="1732914"/>
          </a:xfrm>
          <a:custGeom>
            <a:avLst/>
            <a:gdLst/>
            <a:ahLst/>
            <a:cxnLst/>
            <a:rect l="l" t="t" r="r" b="b"/>
            <a:pathLst>
              <a:path w="1732914" h="1732914">
                <a:moveTo>
                  <a:pt x="0" y="866393"/>
                </a:moveTo>
                <a:lnTo>
                  <a:pt x="1281" y="818853"/>
                </a:lnTo>
                <a:lnTo>
                  <a:pt x="5083" y="771983"/>
                </a:lnTo>
                <a:lnTo>
                  <a:pt x="11338" y="725850"/>
                </a:lnTo>
                <a:lnTo>
                  <a:pt x="19981" y="680520"/>
                </a:lnTo>
                <a:lnTo>
                  <a:pt x="30945" y="636058"/>
                </a:lnTo>
                <a:lnTo>
                  <a:pt x="44165" y="592531"/>
                </a:lnTo>
                <a:lnTo>
                  <a:pt x="59574" y="550004"/>
                </a:lnTo>
                <a:lnTo>
                  <a:pt x="77107" y="508545"/>
                </a:lnTo>
                <a:lnTo>
                  <a:pt x="96697" y="468218"/>
                </a:lnTo>
                <a:lnTo>
                  <a:pt x="118279" y="429090"/>
                </a:lnTo>
                <a:lnTo>
                  <a:pt x="141786" y="391227"/>
                </a:lnTo>
                <a:lnTo>
                  <a:pt x="167152" y="354695"/>
                </a:lnTo>
                <a:lnTo>
                  <a:pt x="194311" y="319560"/>
                </a:lnTo>
                <a:lnTo>
                  <a:pt x="223198" y="285888"/>
                </a:lnTo>
                <a:lnTo>
                  <a:pt x="253745" y="253745"/>
                </a:lnTo>
                <a:lnTo>
                  <a:pt x="285888" y="223198"/>
                </a:lnTo>
                <a:lnTo>
                  <a:pt x="319560" y="194311"/>
                </a:lnTo>
                <a:lnTo>
                  <a:pt x="354695" y="167152"/>
                </a:lnTo>
                <a:lnTo>
                  <a:pt x="391227" y="141786"/>
                </a:lnTo>
                <a:lnTo>
                  <a:pt x="429090" y="118279"/>
                </a:lnTo>
                <a:lnTo>
                  <a:pt x="468218" y="96697"/>
                </a:lnTo>
                <a:lnTo>
                  <a:pt x="508545" y="77107"/>
                </a:lnTo>
                <a:lnTo>
                  <a:pt x="550004" y="59574"/>
                </a:lnTo>
                <a:lnTo>
                  <a:pt x="592531" y="44165"/>
                </a:lnTo>
                <a:lnTo>
                  <a:pt x="636058" y="30945"/>
                </a:lnTo>
                <a:lnTo>
                  <a:pt x="680520" y="19981"/>
                </a:lnTo>
                <a:lnTo>
                  <a:pt x="725850" y="11338"/>
                </a:lnTo>
                <a:lnTo>
                  <a:pt x="771983" y="5083"/>
                </a:lnTo>
                <a:lnTo>
                  <a:pt x="818853" y="1281"/>
                </a:lnTo>
                <a:lnTo>
                  <a:pt x="866394" y="0"/>
                </a:lnTo>
                <a:lnTo>
                  <a:pt x="913934" y="1281"/>
                </a:lnTo>
                <a:lnTo>
                  <a:pt x="960804" y="5083"/>
                </a:lnTo>
                <a:lnTo>
                  <a:pt x="1006937" y="11338"/>
                </a:lnTo>
                <a:lnTo>
                  <a:pt x="1052267" y="19981"/>
                </a:lnTo>
                <a:lnTo>
                  <a:pt x="1096729" y="30945"/>
                </a:lnTo>
                <a:lnTo>
                  <a:pt x="1140256" y="44165"/>
                </a:lnTo>
                <a:lnTo>
                  <a:pt x="1182783" y="59574"/>
                </a:lnTo>
                <a:lnTo>
                  <a:pt x="1224242" y="77107"/>
                </a:lnTo>
                <a:lnTo>
                  <a:pt x="1264569" y="96697"/>
                </a:lnTo>
                <a:lnTo>
                  <a:pt x="1303697" y="118279"/>
                </a:lnTo>
                <a:lnTo>
                  <a:pt x="1341560" y="141786"/>
                </a:lnTo>
                <a:lnTo>
                  <a:pt x="1378092" y="167152"/>
                </a:lnTo>
                <a:lnTo>
                  <a:pt x="1413227" y="194311"/>
                </a:lnTo>
                <a:lnTo>
                  <a:pt x="1446899" y="223198"/>
                </a:lnTo>
                <a:lnTo>
                  <a:pt x="1479042" y="253746"/>
                </a:lnTo>
                <a:lnTo>
                  <a:pt x="1509589" y="285888"/>
                </a:lnTo>
                <a:lnTo>
                  <a:pt x="1538476" y="319560"/>
                </a:lnTo>
                <a:lnTo>
                  <a:pt x="1565635" y="354695"/>
                </a:lnTo>
                <a:lnTo>
                  <a:pt x="1591001" y="391227"/>
                </a:lnTo>
                <a:lnTo>
                  <a:pt x="1614508" y="429090"/>
                </a:lnTo>
                <a:lnTo>
                  <a:pt x="1636090" y="468218"/>
                </a:lnTo>
                <a:lnTo>
                  <a:pt x="1655680" y="508545"/>
                </a:lnTo>
                <a:lnTo>
                  <a:pt x="1673213" y="550004"/>
                </a:lnTo>
                <a:lnTo>
                  <a:pt x="1688622" y="592531"/>
                </a:lnTo>
                <a:lnTo>
                  <a:pt x="1701842" y="636058"/>
                </a:lnTo>
                <a:lnTo>
                  <a:pt x="1712806" y="680520"/>
                </a:lnTo>
                <a:lnTo>
                  <a:pt x="1721449" y="725850"/>
                </a:lnTo>
                <a:lnTo>
                  <a:pt x="1727704" y="771983"/>
                </a:lnTo>
                <a:lnTo>
                  <a:pt x="1731506" y="818853"/>
                </a:lnTo>
                <a:lnTo>
                  <a:pt x="1732788" y="866393"/>
                </a:lnTo>
                <a:lnTo>
                  <a:pt x="1731506" y="913934"/>
                </a:lnTo>
                <a:lnTo>
                  <a:pt x="1727704" y="960804"/>
                </a:lnTo>
                <a:lnTo>
                  <a:pt x="1721449" y="1006937"/>
                </a:lnTo>
                <a:lnTo>
                  <a:pt x="1712806" y="1052267"/>
                </a:lnTo>
                <a:lnTo>
                  <a:pt x="1701842" y="1096729"/>
                </a:lnTo>
                <a:lnTo>
                  <a:pt x="1688622" y="1140256"/>
                </a:lnTo>
                <a:lnTo>
                  <a:pt x="1673213" y="1182783"/>
                </a:lnTo>
                <a:lnTo>
                  <a:pt x="1655680" y="1224242"/>
                </a:lnTo>
                <a:lnTo>
                  <a:pt x="1636090" y="1264569"/>
                </a:lnTo>
                <a:lnTo>
                  <a:pt x="1614508" y="1303697"/>
                </a:lnTo>
                <a:lnTo>
                  <a:pt x="1591001" y="1341560"/>
                </a:lnTo>
                <a:lnTo>
                  <a:pt x="1565635" y="1378092"/>
                </a:lnTo>
                <a:lnTo>
                  <a:pt x="1538476" y="1413227"/>
                </a:lnTo>
                <a:lnTo>
                  <a:pt x="1509589" y="1446899"/>
                </a:lnTo>
                <a:lnTo>
                  <a:pt x="1479041" y="1479042"/>
                </a:lnTo>
                <a:lnTo>
                  <a:pt x="1446899" y="1509589"/>
                </a:lnTo>
                <a:lnTo>
                  <a:pt x="1413227" y="1538476"/>
                </a:lnTo>
                <a:lnTo>
                  <a:pt x="1378092" y="1565635"/>
                </a:lnTo>
                <a:lnTo>
                  <a:pt x="1341560" y="1591001"/>
                </a:lnTo>
                <a:lnTo>
                  <a:pt x="1303697" y="1614508"/>
                </a:lnTo>
                <a:lnTo>
                  <a:pt x="1264569" y="1636090"/>
                </a:lnTo>
                <a:lnTo>
                  <a:pt x="1224242" y="1655680"/>
                </a:lnTo>
                <a:lnTo>
                  <a:pt x="1182783" y="1673213"/>
                </a:lnTo>
                <a:lnTo>
                  <a:pt x="1140256" y="1688622"/>
                </a:lnTo>
                <a:lnTo>
                  <a:pt x="1096729" y="1701842"/>
                </a:lnTo>
                <a:lnTo>
                  <a:pt x="1052267" y="1712806"/>
                </a:lnTo>
                <a:lnTo>
                  <a:pt x="1006937" y="1721449"/>
                </a:lnTo>
                <a:lnTo>
                  <a:pt x="960804" y="1727704"/>
                </a:lnTo>
                <a:lnTo>
                  <a:pt x="913934" y="1731506"/>
                </a:lnTo>
                <a:lnTo>
                  <a:pt x="866394" y="1732788"/>
                </a:lnTo>
                <a:lnTo>
                  <a:pt x="818853" y="1731506"/>
                </a:lnTo>
                <a:lnTo>
                  <a:pt x="771983" y="1727704"/>
                </a:lnTo>
                <a:lnTo>
                  <a:pt x="725850" y="1721449"/>
                </a:lnTo>
                <a:lnTo>
                  <a:pt x="680520" y="1712806"/>
                </a:lnTo>
                <a:lnTo>
                  <a:pt x="636058" y="1701842"/>
                </a:lnTo>
                <a:lnTo>
                  <a:pt x="592531" y="1688622"/>
                </a:lnTo>
                <a:lnTo>
                  <a:pt x="550004" y="1673213"/>
                </a:lnTo>
                <a:lnTo>
                  <a:pt x="508545" y="1655680"/>
                </a:lnTo>
                <a:lnTo>
                  <a:pt x="468218" y="1636090"/>
                </a:lnTo>
                <a:lnTo>
                  <a:pt x="429090" y="1614508"/>
                </a:lnTo>
                <a:lnTo>
                  <a:pt x="391227" y="1591001"/>
                </a:lnTo>
                <a:lnTo>
                  <a:pt x="354695" y="1565635"/>
                </a:lnTo>
                <a:lnTo>
                  <a:pt x="319560" y="1538476"/>
                </a:lnTo>
                <a:lnTo>
                  <a:pt x="285888" y="1509589"/>
                </a:lnTo>
                <a:lnTo>
                  <a:pt x="253745" y="1479041"/>
                </a:lnTo>
                <a:lnTo>
                  <a:pt x="223198" y="1446899"/>
                </a:lnTo>
                <a:lnTo>
                  <a:pt x="194311" y="1413227"/>
                </a:lnTo>
                <a:lnTo>
                  <a:pt x="167152" y="1378092"/>
                </a:lnTo>
                <a:lnTo>
                  <a:pt x="141786" y="1341560"/>
                </a:lnTo>
                <a:lnTo>
                  <a:pt x="118279" y="1303697"/>
                </a:lnTo>
                <a:lnTo>
                  <a:pt x="96697" y="1264569"/>
                </a:lnTo>
                <a:lnTo>
                  <a:pt x="77107" y="1224242"/>
                </a:lnTo>
                <a:lnTo>
                  <a:pt x="59574" y="1182783"/>
                </a:lnTo>
                <a:lnTo>
                  <a:pt x="44165" y="1140256"/>
                </a:lnTo>
                <a:lnTo>
                  <a:pt x="30945" y="1096729"/>
                </a:lnTo>
                <a:lnTo>
                  <a:pt x="19981" y="1052267"/>
                </a:lnTo>
                <a:lnTo>
                  <a:pt x="11338" y="1006937"/>
                </a:lnTo>
                <a:lnTo>
                  <a:pt x="5083" y="960804"/>
                </a:lnTo>
                <a:lnTo>
                  <a:pt x="1281" y="913934"/>
                </a:lnTo>
                <a:lnTo>
                  <a:pt x="0" y="866393"/>
                </a:lnTo>
                <a:close/>
              </a:path>
            </a:pathLst>
          </a:custGeom>
          <a:ln w="38100">
            <a:solidFill>
              <a:srgbClr val="9B12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3242310" y="2941700"/>
            <a:ext cx="8045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Advocacy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35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1104" y="441198"/>
            <a:ext cx="97917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146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The </a:t>
            </a:r>
            <a:r>
              <a:rPr spc="-5" dirty="0"/>
              <a:t>early </a:t>
            </a:r>
            <a:r>
              <a:rPr spc="-30" dirty="0"/>
              <a:t>years </a:t>
            </a:r>
            <a:r>
              <a:rPr spc="-10" dirty="0"/>
              <a:t>policy </a:t>
            </a:r>
            <a:r>
              <a:rPr spc="-25" dirty="0"/>
              <a:t>context:</a:t>
            </a:r>
            <a:r>
              <a:rPr spc="30" dirty="0"/>
              <a:t> </a:t>
            </a:r>
            <a:r>
              <a:rPr spc="-25" dirty="0"/>
              <a:t>Federal</a:t>
            </a:r>
          </a:p>
        </p:txBody>
      </p:sp>
      <p:grpSp>
        <p:nvGrpSpPr>
          <p:cNvPr id="68" name="Group 67" descr="Education: including child care subsidy, national partnerships and framework and standards&#10;Health: including funding for health services and programs&#10;Social services: including programs and services and grants and funding to service organisations&#10;Prime Minister and Cabinst: PM's Community Buesiness Partnerships Firdt 1000 Days and Indigenous Affairs&#10;Human Services: Payments for families, Centrelink, Medicare and Child Support and Domestic and Family Violence support services." title="Infographic early years policy context: Federal"/>
          <p:cNvGrpSpPr/>
          <p:nvPr/>
        </p:nvGrpSpPr>
        <p:grpSpPr>
          <a:xfrm>
            <a:off x="742950" y="2334006"/>
            <a:ext cx="9496425" cy="3758438"/>
            <a:chOff x="742950" y="2334006"/>
            <a:chExt cx="9496425" cy="3758438"/>
          </a:xfrm>
        </p:grpSpPr>
        <p:sp>
          <p:nvSpPr>
            <p:cNvPr id="3" name="object 3"/>
            <p:cNvSpPr/>
            <p:nvPr/>
          </p:nvSpPr>
          <p:spPr>
            <a:xfrm>
              <a:off x="742950" y="2334006"/>
              <a:ext cx="1583690" cy="791210"/>
            </a:xfrm>
            <a:custGeom>
              <a:avLst/>
              <a:gdLst/>
              <a:ahLst/>
              <a:cxnLst/>
              <a:rect l="l" t="t" r="r" b="b"/>
              <a:pathLst>
                <a:path w="1583689" h="791210">
                  <a:moveTo>
                    <a:pt x="1504314" y="0"/>
                  </a:moveTo>
                  <a:lnTo>
                    <a:pt x="79095" y="0"/>
                  </a:lnTo>
                  <a:lnTo>
                    <a:pt x="48306" y="6219"/>
                  </a:lnTo>
                  <a:lnTo>
                    <a:pt x="23164" y="23177"/>
                  </a:lnTo>
                  <a:lnTo>
                    <a:pt x="6215" y="48327"/>
                  </a:lnTo>
                  <a:lnTo>
                    <a:pt x="0" y="79121"/>
                  </a:lnTo>
                  <a:lnTo>
                    <a:pt x="0" y="711835"/>
                  </a:lnTo>
                  <a:lnTo>
                    <a:pt x="6215" y="742628"/>
                  </a:lnTo>
                  <a:lnTo>
                    <a:pt x="23164" y="767778"/>
                  </a:lnTo>
                  <a:lnTo>
                    <a:pt x="48306" y="784736"/>
                  </a:lnTo>
                  <a:lnTo>
                    <a:pt x="79095" y="790956"/>
                  </a:lnTo>
                  <a:lnTo>
                    <a:pt x="1504314" y="790956"/>
                  </a:lnTo>
                  <a:lnTo>
                    <a:pt x="1535108" y="784736"/>
                  </a:lnTo>
                  <a:lnTo>
                    <a:pt x="1560258" y="767778"/>
                  </a:lnTo>
                  <a:lnTo>
                    <a:pt x="1577216" y="742628"/>
                  </a:lnTo>
                  <a:lnTo>
                    <a:pt x="1583436" y="711835"/>
                  </a:lnTo>
                  <a:lnTo>
                    <a:pt x="1583436" y="79121"/>
                  </a:lnTo>
                  <a:lnTo>
                    <a:pt x="1577216" y="48327"/>
                  </a:lnTo>
                  <a:lnTo>
                    <a:pt x="1560258" y="23177"/>
                  </a:lnTo>
                  <a:lnTo>
                    <a:pt x="1535108" y="6219"/>
                  </a:lnTo>
                  <a:lnTo>
                    <a:pt x="1504314" y="0"/>
                  </a:lnTo>
                  <a:close/>
                </a:path>
              </a:pathLst>
            </a:custGeom>
            <a:solidFill>
              <a:srgbClr val="0F79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42950" y="2334006"/>
              <a:ext cx="1583690" cy="791210"/>
            </a:xfrm>
            <a:custGeom>
              <a:avLst/>
              <a:gdLst/>
              <a:ahLst/>
              <a:cxnLst/>
              <a:rect l="l" t="t" r="r" b="b"/>
              <a:pathLst>
                <a:path w="1583689" h="791210">
                  <a:moveTo>
                    <a:pt x="0" y="79121"/>
                  </a:moveTo>
                  <a:lnTo>
                    <a:pt x="6215" y="48327"/>
                  </a:lnTo>
                  <a:lnTo>
                    <a:pt x="23164" y="23177"/>
                  </a:lnTo>
                  <a:lnTo>
                    <a:pt x="48306" y="6219"/>
                  </a:lnTo>
                  <a:lnTo>
                    <a:pt x="79095" y="0"/>
                  </a:lnTo>
                  <a:lnTo>
                    <a:pt x="1504314" y="0"/>
                  </a:lnTo>
                  <a:lnTo>
                    <a:pt x="1535108" y="6219"/>
                  </a:lnTo>
                  <a:lnTo>
                    <a:pt x="1560258" y="23177"/>
                  </a:lnTo>
                  <a:lnTo>
                    <a:pt x="1577216" y="48327"/>
                  </a:lnTo>
                  <a:lnTo>
                    <a:pt x="1583436" y="79121"/>
                  </a:lnTo>
                  <a:lnTo>
                    <a:pt x="1583436" y="711835"/>
                  </a:lnTo>
                  <a:lnTo>
                    <a:pt x="1577216" y="742628"/>
                  </a:lnTo>
                  <a:lnTo>
                    <a:pt x="1560258" y="767778"/>
                  </a:lnTo>
                  <a:lnTo>
                    <a:pt x="1535108" y="784736"/>
                  </a:lnTo>
                  <a:lnTo>
                    <a:pt x="1504314" y="790956"/>
                  </a:lnTo>
                  <a:lnTo>
                    <a:pt x="79095" y="790956"/>
                  </a:lnTo>
                  <a:lnTo>
                    <a:pt x="48306" y="784736"/>
                  </a:lnTo>
                  <a:lnTo>
                    <a:pt x="23164" y="767778"/>
                  </a:lnTo>
                  <a:lnTo>
                    <a:pt x="6215" y="742628"/>
                  </a:lnTo>
                  <a:lnTo>
                    <a:pt x="0" y="711835"/>
                  </a:lnTo>
                  <a:lnTo>
                    <a:pt x="0" y="79121"/>
                  </a:lnTo>
                  <a:close/>
                </a:path>
              </a:pathLst>
            </a:custGeom>
            <a:ln w="2590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1104087" y="2571445"/>
              <a:ext cx="85979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30" dirty="0">
                  <a:solidFill>
                    <a:srgbClr val="FFFFFF"/>
                  </a:solidFill>
                  <a:latin typeface="Calibri"/>
                  <a:cs typeface="Calibri"/>
                </a:rPr>
                <a:t>E</a:t>
              </a:r>
              <a:r>
                <a:rPr sz="1600" b="1" spc="-15" dirty="0">
                  <a:solidFill>
                    <a:srgbClr val="FFFFFF"/>
                  </a:solidFill>
                  <a:latin typeface="Calibri"/>
                  <a:cs typeface="Calibri"/>
                </a:rPr>
                <a:t>duca</a:t>
              </a:r>
              <a:r>
                <a:rPr sz="16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tion</a:t>
              </a:r>
              <a:endParaRPr sz="1600">
                <a:latin typeface="Calibri"/>
                <a:cs typeface="Calibri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901446" y="3124962"/>
              <a:ext cx="158750" cy="593725"/>
            </a:xfrm>
            <a:custGeom>
              <a:avLst/>
              <a:gdLst/>
              <a:ahLst/>
              <a:cxnLst/>
              <a:rect l="l" t="t" r="r" b="b"/>
              <a:pathLst>
                <a:path w="158750" h="593725">
                  <a:moveTo>
                    <a:pt x="0" y="0"/>
                  </a:moveTo>
                  <a:lnTo>
                    <a:pt x="0" y="593471"/>
                  </a:lnTo>
                  <a:lnTo>
                    <a:pt x="158254" y="593471"/>
                  </a:lnTo>
                </a:path>
              </a:pathLst>
            </a:custGeom>
            <a:ln w="25908">
              <a:solidFill>
                <a:srgbClr val="095F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59941" y="3323082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1187323" y="0"/>
                  </a:moveTo>
                  <a:lnTo>
                    <a:pt x="79095" y="0"/>
                  </a:lnTo>
                  <a:lnTo>
                    <a:pt x="48306" y="6219"/>
                  </a:lnTo>
                  <a:lnTo>
                    <a:pt x="23164" y="23177"/>
                  </a:lnTo>
                  <a:lnTo>
                    <a:pt x="6215" y="48327"/>
                  </a:lnTo>
                  <a:lnTo>
                    <a:pt x="0" y="79121"/>
                  </a:lnTo>
                  <a:lnTo>
                    <a:pt x="0" y="711835"/>
                  </a:lnTo>
                  <a:lnTo>
                    <a:pt x="6215" y="742628"/>
                  </a:lnTo>
                  <a:lnTo>
                    <a:pt x="23164" y="767778"/>
                  </a:lnTo>
                  <a:lnTo>
                    <a:pt x="48306" y="784736"/>
                  </a:lnTo>
                  <a:lnTo>
                    <a:pt x="79095" y="790956"/>
                  </a:lnTo>
                  <a:lnTo>
                    <a:pt x="1187323" y="790956"/>
                  </a:lnTo>
                  <a:lnTo>
                    <a:pt x="1218116" y="784736"/>
                  </a:lnTo>
                  <a:lnTo>
                    <a:pt x="1243266" y="767778"/>
                  </a:lnTo>
                  <a:lnTo>
                    <a:pt x="1260224" y="742628"/>
                  </a:lnTo>
                  <a:lnTo>
                    <a:pt x="1266444" y="711835"/>
                  </a:lnTo>
                  <a:lnTo>
                    <a:pt x="1266444" y="79121"/>
                  </a:lnTo>
                  <a:lnTo>
                    <a:pt x="1260224" y="48327"/>
                  </a:lnTo>
                  <a:lnTo>
                    <a:pt x="1243266" y="23177"/>
                  </a:lnTo>
                  <a:lnTo>
                    <a:pt x="1218116" y="6219"/>
                  </a:lnTo>
                  <a:lnTo>
                    <a:pt x="118732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59941" y="3323082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0" y="79121"/>
                  </a:moveTo>
                  <a:lnTo>
                    <a:pt x="6215" y="48327"/>
                  </a:lnTo>
                  <a:lnTo>
                    <a:pt x="23164" y="23177"/>
                  </a:lnTo>
                  <a:lnTo>
                    <a:pt x="48306" y="6219"/>
                  </a:lnTo>
                  <a:lnTo>
                    <a:pt x="79095" y="0"/>
                  </a:lnTo>
                  <a:lnTo>
                    <a:pt x="1187323" y="0"/>
                  </a:lnTo>
                  <a:lnTo>
                    <a:pt x="1218116" y="6219"/>
                  </a:lnTo>
                  <a:lnTo>
                    <a:pt x="1243266" y="23177"/>
                  </a:lnTo>
                  <a:lnTo>
                    <a:pt x="1260224" y="48327"/>
                  </a:lnTo>
                  <a:lnTo>
                    <a:pt x="1266444" y="79121"/>
                  </a:lnTo>
                  <a:lnTo>
                    <a:pt x="1266444" y="711835"/>
                  </a:lnTo>
                  <a:lnTo>
                    <a:pt x="1260224" y="742628"/>
                  </a:lnTo>
                  <a:lnTo>
                    <a:pt x="1243266" y="767778"/>
                  </a:lnTo>
                  <a:lnTo>
                    <a:pt x="1218116" y="784736"/>
                  </a:lnTo>
                  <a:lnTo>
                    <a:pt x="1187323" y="790956"/>
                  </a:lnTo>
                  <a:lnTo>
                    <a:pt x="79095" y="790956"/>
                  </a:lnTo>
                  <a:lnTo>
                    <a:pt x="48306" y="784736"/>
                  </a:lnTo>
                  <a:lnTo>
                    <a:pt x="23164" y="767778"/>
                  </a:lnTo>
                  <a:lnTo>
                    <a:pt x="6215" y="742628"/>
                  </a:lnTo>
                  <a:lnTo>
                    <a:pt x="0" y="711835"/>
                  </a:lnTo>
                  <a:lnTo>
                    <a:pt x="0" y="79121"/>
                  </a:lnTo>
                  <a:close/>
                </a:path>
              </a:pathLst>
            </a:custGeom>
            <a:ln w="25908">
              <a:solidFill>
                <a:srgbClr val="0F79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1323847" y="3480308"/>
              <a:ext cx="736600" cy="434975"/>
            </a:xfrm>
            <a:prstGeom prst="rect">
              <a:avLst/>
            </a:prstGeom>
          </p:spPr>
          <p:txBody>
            <a:bodyPr vert="horz" wrap="square" lIns="0" tIns="34290" rIns="0" bIns="0" rtlCol="0">
              <a:spAutoFit/>
            </a:bodyPr>
            <a:lstStyle/>
            <a:p>
              <a:pPr marL="97790" marR="5080" indent="-85725">
                <a:lnSpc>
                  <a:spcPts val="1540"/>
                </a:lnSpc>
                <a:spcBef>
                  <a:spcPts val="270"/>
                </a:spcBef>
              </a:pPr>
              <a:r>
                <a:rPr sz="1400" spc="-5" dirty="0">
                  <a:latin typeface="Calibri"/>
                  <a:cs typeface="Calibri"/>
                </a:rPr>
                <a:t>Child</a:t>
              </a:r>
              <a:r>
                <a:rPr sz="1400" spc="-70" dirty="0">
                  <a:latin typeface="Calibri"/>
                  <a:cs typeface="Calibri"/>
                </a:rPr>
                <a:t> </a:t>
              </a:r>
              <a:r>
                <a:rPr sz="1400" spc="-10" dirty="0">
                  <a:latin typeface="Calibri"/>
                  <a:cs typeface="Calibri"/>
                </a:rPr>
                <a:t>care  subsidy</a:t>
              </a:r>
              <a:endParaRPr sz="1400">
                <a:latin typeface="Calibri"/>
                <a:cs typeface="Calibri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901446" y="3124962"/>
              <a:ext cx="158750" cy="1583055"/>
            </a:xfrm>
            <a:custGeom>
              <a:avLst/>
              <a:gdLst/>
              <a:ahLst/>
              <a:cxnLst/>
              <a:rect l="l" t="t" r="r" b="b"/>
              <a:pathLst>
                <a:path w="158750" h="1583054">
                  <a:moveTo>
                    <a:pt x="0" y="0"/>
                  </a:moveTo>
                  <a:lnTo>
                    <a:pt x="0" y="1582546"/>
                  </a:lnTo>
                  <a:lnTo>
                    <a:pt x="158254" y="1582546"/>
                  </a:lnTo>
                </a:path>
              </a:pathLst>
            </a:custGeom>
            <a:ln w="25908">
              <a:solidFill>
                <a:srgbClr val="095F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59941" y="4312158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1187323" y="0"/>
                  </a:moveTo>
                  <a:lnTo>
                    <a:pt x="79095" y="0"/>
                  </a:lnTo>
                  <a:lnTo>
                    <a:pt x="48306" y="6219"/>
                  </a:lnTo>
                  <a:lnTo>
                    <a:pt x="23164" y="23177"/>
                  </a:lnTo>
                  <a:lnTo>
                    <a:pt x="6215" y="48327"/>
                  </a:lnTo>
                  <a:lnTo>
                    <a:pt x="0" y="79120"/>
                  </a:lnTo>
                  <a:lnTo>
                    <a:pt x="0" y="711834"/>
                  </a:lnTo>
                  <a:lnTo>
                    <a:pt x="6215" y="742628"/>
                  </a:lnTo>
                  <a:lnTo>
                    <a:pt x="23164" y="767778"/>
                  </a:lnTo>
                  <a:lnTo>
                    <a:pt x="48306" y="784736"/>
                  </a:lnTo>
                  <a:lnTo>
                    <a:pt x="79095" y="790955"/>
                  </a:lnTo>
                  <a:lnTo>
                    <a:pt x="1187323" y="790955"/>
                  </a:lnTo>
                  <a:lnTo>
                    <a:pt x="1218116" y="784736"/>
                  </a:lnTo>
                  <a:lnTo>
                    <a:pt x="1243266" y="767778"/>
                  </a:lnTo>
                  <a:lnTo>
                    <a:pt x="1260224" y="742628"/>
                  </a:lnTo>
                  <a:lnTo>
                    <a:pt x="1266444" y="711834"/>
                  </a:lnTo>
                  <a:lnTo>
                    <a:pt x="1266444" y="79120"/>
                  </a:lnTo>
                  <a:lnTo>
                    <a:pt x="1260224" y="48327"/>
                  </a:lnTo>
                  <a:lnTo>
                    <a:pt x="1243266" y="23177"/>
                  </a:lnTo>
                  <a:lnTo>
                    <a:pt x="1218116" y="6219"/>
                  </a:lnTo>
                  <a:lnTo>
                    <a:pt x="118732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59941" y="4312158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0" y="79120"/>
                  </a:moveTo>
                  <a:lnTo>
                    <a:pt x="6215" y="48327"/>
                  </a:lnTo>
                  <a:lnTo>
                    <a:pt x="23164" y="23177"/>
                  </a:lnTo>
                  <a:lnTo>
                    <a:pt x="48306" y="6219"/>
                  </a:lnTo>
                  <a:lnTo>
                    <a:pt x="79095" y="0"/>
                  </a:lnTo>
                  <a:lnTo>
                    <a:pt x="1187323" y="0"/>
                  </a:lnTo>
                  <a:lnTo>
                    <a:pt x="1218116" y="6219"/>
                  </a:lnTo>
                  <a:lnTo>
                    <a:pt x="1243266" y="23177"/>
                  </a:lnTo>
                  <a:lnTo>
                    <a:pt x="1260224" y="48327"/>
                  </a:lnTo>
                  <a:lnTo>
                    <a:pt x="1266444" y="79120"/>
                  </a:lnTo>
                  <a:lnTo>
                    <a:pt x="1266444" y="711834"/>
                  </a:lnTo>
                  <a:lnTo>
                    <a:pt x="1260224" y="742628"/>
                  </a:lnTo>
                  <a:lnTo>
                    <a:pt x="1243266" y="767778"/>
                  </a:lnTo>
                  <a:lnTo>
                    <a:pt x="1218116" y="784736"/>
                  </a:lnTo>
                  <a:lnTo>
                    <a:pt x="1187323" y="790955"/>
                  </a:lnTo>
                  <a:lnTo>
                    <a:pt x="79095" y="790955"/>
                  </a:lnTo>
                  <a:lnTo>
                    <a:pt x="48306" y="784736"/>
                  </a:lnTo>
                  <a:lnTo>
                    <a:pt x="23164" y="767778"/>
                  </a:lnTo>
                  <a:lnTo>
                    <a:pt x="6215" y="742628"/>
                  </a:lnTo>
                  <a:lnTo>
                    <a:pt x="0" y="711834"/>
                  </a:lnTo>
                  <a:lnTo>
                    <a:pt x="0" y="79120"/>
                  </a:lnTo>
                  <a:close/>
                </a:path>
              </a:pathLst>
            </a:custGeom>
            <a:ln w="25908">
              <a:solidFill>
                <a:srgbClr val="0F79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1226311" y="4469638"/>
              <a:ext cx="932180" cy="434975"/>
            </a:xfrm>
            <a:prstGeom prst="rect">
              <a:avLst/>
            </a:prstGeom>
          </p:spPr>
          <p:txBody>
            <a:bodyPr vert="horz" wrap="square" lIns="0" tIns="34290" rIns="0" bIns="0" rtlCol="0">
              <a:spAutoFit/>
            </a:bodyPr>
            <a:lstStyle/>
            <a:p>
              <a:pPr marL="12700" marR="5080" indent="146050">
                <a:lnSpc>
                  <a:spcPts val="1540"/>
                </a:lnSpc>
                <a:spcBef>
                  <a:spcPts val="270"/>
                </a:spcBef>
              </a:pPr>
              <a:r>
                <a:rPr sz="1400" spc="-5" dirty="0">
                  <a:latin typeface="Calibri"/>
                  <a:cs typeface="Calibri"/>
                </a:rPr>
                <a:t>National  </a:t>
              </a:r>
              <a:r>
                <a:rPr sz="1400" spc="-10" dirty="0">
                  <a:latin typeface="Calibri"/>
                  <a:cs typeface="Calibri"/>
                </a:rPr>
                <a:t>p</a:t>
              </a:r>
              <a:r>
                <a:rPr sz="1400" dirty="0">
                  <a:latin typeface="Calibri"/>
                  <a:cs typeface="Calibri"/>
                </a:rPr>
                <a:t>art</a:t>
              </a:r>
              <a:r>
                <a:rPr sz="1400" spc="-10" dirty="0">
                  <a:latin typeface="Calibri"/>
                  <a:cs typeface="Calibri"/>
                </a:rPr>
                <a:t>n</a:t>
              </a:r>
              <a:r>
                <a:rPr sz="1400" dirty="0">
                  <a:latin typeface="Calibri"/>
                  <a:cs typeface="Calibri"/>
                </a:rPr>
                <a:t>e</a:t>
              </a:r>
              <a:r>
                <a:rPr sz="1400" spc="-25" dirty="0">
                  <a:latin typeface="Calibri"/>
                  <a:cs typeface="Calibri"/>
                </a:rPr>
                <a:t>r</a:t>
              </a:r>
              <a:r>
                <a:rPr sz="1400" spc="-5" dirty="0">
                  <a:latin typeface="Calibri"/>
                  <a:cs typeface="Calibri"/>
                </a:rPr>
                <a:t>shi</a:t>
              </a:r>
              <a:r>
                <a:rPr sz="1400" spc="-20" dirty="0">
                  <a:latin typeface="Calibri"/>
                  <a:cs typeface="Calibri"/>
                </a:rPr>
                <a:t>p</a:t>
              </a:r>
              <a:r>
                <a:rPr sz="1400" dirty="0">
                  <a:latin typeface="Calibri"/>
                  <a:cs typeface="Calibri"/>
                </a:rPr>
                <a:t>s</a:t>
              </a:r>
              <a:endParaRPr sz="1400">
                <a:latin typeface="Calibri"/>
                <a:cs typeface="Calibri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901446" y="3124962"/>
              <a:ext cx="158750" cy="2571750"/>
            </a:xfrm>
            <a:custGeom>
              <a:avLst/>
              <a:gdLst/>
              <a:ahLst/>
              <a:cxnLst/>
              <a:rect l="l" t="t" r="r" b="b"/>
              <a:pathLst>
                <a:path w="158750" h="2571750">
                  <a:moveTo>
                    <a:pt x="0" y="0"/>
                  </a:moveTo>
                  <a:lnTo>
                    <a:pt x="0" y="2571622"/>
                  </a:lnTo>
                  <a:lnTo>
                    <a:pt x="158254" y="2571622"/>
                  </a:lnTo>
                </a:path>
              </a:pathLst>
            </a:custGeom>
            <a:ln w="25908">
              <a:solidFill>
                <a:srgbClr val="095F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59941" y="5301234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1187323" y="0"/>
                  </a:moveTo>
                  <a:lnTo>
                    <a:pt x="79095" y="0"/>
                  </a:lnTo>
                  <a:lnTo>
                    <a:pt x="48306" y="6219"/>
                  </a:lnTo>
                  <a:lnTo>
                    <a:pt x="23164" y="23177"/>
                  </a:lnTo>
                  <a:lnTo>
                    <a:pt x="6215" y="48327"/>
                  </a:lnTo>
                  <a:lnTo>
                    <a:pt x="0" y="79120"/>
                  </a:lnTo>
                  <a:lnTo>
                    <a:pt x="0" y="711834"/>
                  </a:lnTo>
                  <a:lnTo>
                    <a:pt x="6215" y="742628"/>
                  </a:lnTo>
                  <a:lnTo>
                    <a:pt x="23164" y="767778"/>
                  </a:lnTo>
                  <a:lnTo>
                    <a:pt x="48306" y="784736"/>
                  </a:lnTo>
                  <a:lnTo>
                    <a:pt x="79095" y="790955"/>
                  </a:lnTo>
                  <a:lnTo>
                    <a:pt x="1187323" y="790955"/>
                  </a:lnTo>
                  <a:lnTo>
                    <a:pt x="1218116" y="784736"/>
                  </a:lnTo>
                  <a:lnTo>
                    <a:pt x="1243266" y="767778"/>
                  </a:lnTo>
                  <a:lnTo>
                    <a:pt x="1260224" y="742628"/>
                  </a:lnTo>
                  <a:lnTo>
                    <a:pt x="1266444" y="711834"/>
                  </a:lnTo>
                  <a:lnTo>
                    <a:pt x="1266444" y="79120"/>
                  </a:lnTo>
                  <a:lnTo>
                    <a:pt x="1260224" y="48327"/>
                  </a:lnTo>
                  <a:lnTo>
                    <a:pt x="1243266" y="23177"/>
                  </a:lnTo>
                  <a:lnTo>
                    <a:pt x="1218116" y="6219"/>
                  </a:lnTo>
                  <a:lnTo>
                    <a:pt x="118732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9941" y="5301234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0" y="79120"/>
                  </a:moveTo>
                  <a:lnTo>
                    <a:pt x="6215" y="48327"/>
                  </a:lnTo>
                  <a:lnTo>
                    <a:pt x="23164" y="23177"/>
                  </a:lnTo>
                  <a:lnTo>
                    <a:pt x="48306" y="6219"/>
                  </a:lnTo>
                  <a:lnTo>
                    <a:pt x="79095" y="0"/>
                  </a:lnTo>
                  <a:lnTo>
                    <a:pt x="1187323" y="0"/>
                  </a:lnTo>
                  <a:lnTo>
                    <a:pt x="1218116" y="6219"/>
                  </a:lnTo>
                  <a:lnTo>
                    <a:pt x="1243266" y="23177"/>
                  </a:lnTo>
                  <a:lnTo>
                    <a:pt x="1260224" y="48327"/>
                  </a:lnTo>
                  <a:lnTo>
                    <a:pt x="1266444" y="79120"/>
                  </a:lnTo>
                  <a:lnTo>
                    <a:pt x="1266444" y="711834"/>
                  </a:lnTo>
                  <a:lnTo>
                    <a:pt x="1260224" y="742628"/>
                  </a:lnTo>
                  <a:lnTo>
                    <a:pt x="1243266" y="767778"/>
                  </a:lnTo>
                  <a:lnTo>
                    <a:pt x="1218116" y="784736"/>
                  </a:lnTo>
                  <a:lnTo>
                    <a:pt x="1187323" y="790955"/>
                  </a:lnTo>
                  <a:lnTo>
                    <a:pt x="79095" y="790955"/>
                  </a:lnTo>
                  <a:lnTo>
                    <a:pt x="48306" y="784736"/>
                  </a:lnTo>
                  <a:lnTo>
                    <a:pt x="23164" y="767778"/>
                  </a:lnTo>
                  <a:lnTo>
                    <a:pt x="6215" y="742628"/>
                  </a:lnTo>
                  <a:lnTo>
                    <a:pt x="0" y="711834"/>
                  </a:lnTo>
                  <a:lnTo>
                    <a:pt x="0" y="79120"/>
                  </a:lnTo>
                  <a:close/>
                </a:path>
              </a:pathLst>
            </a:custGeom>
            <a:ln w="25908">
              <a:solidFill>
                <a:srgbClr val="0F79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1169924" y="5459095"/>
              <a:ext cx="1043305" cy="434975"/>
            </a:xfrm>
            <a:prstGeom prst="rect">
              <a:avLst/>
            </a:prstGeom>
          </p:spPr>
          <p:txBody>
            <a:bodyPr vert="horz" wrap="square" lIns="0" tIns="34290" rIns="0" bIns="0" rtlCol="0">
              <a:spAutoFit/>
            </a:bodyPr>
            <a:lstStyle/>
            <a:p>
              <a:pPr marL="12700" marR="5080" indent="65405">
                <a:lnSpc>
                  <a:spcPts val="1540"/>
                </a:lnSpc>
                <a:spcBef>
                  <a:spcPts val="270"/>
                </a:spcBef>
              </a:pPr>
              <a:r>
                <a:rPr sz="1400" spc="-10" dirty="0">
                  <a:latin typeface="Calibri"/>
                  <a:cs typeface="Calibri"/>
                </a:rPr>
                <a:t>Frameworks  </a:t>
              </a:r>
              <a:r>
                <a:rPr sz="1400" spc="-5" dirty="0">
                  <a:latin typeface="Calibri"/>
                  <a:cs typeface="Calibri"/>
                </a:rPr>
                <a:t>and</a:t>
              </a:r>
              <a:r>
                <a:rPr sz="1400" spc="-60" dirty="0">
                  <a:latin typeface="Calibri"/>
                  <a:cs typeface="Calibri"/>
                </a:rPr>
                <a:t> </a:t>
              </a:r>
              <a:r>
                <a:rPr sz="1400" spc="-10" dirty="0">
                  <a:latin typeface="Calibri"/>
                  <a:cs typeface="Calibri"/>
                </a:rPr>
                <a:t>standards</a:t>
              </a:r>
              <a:endParaRPr sz="1400">
                <a:latin typeface="Calibri"/>
                <a:cs typeface="Calibri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2721101" y="2334006"/>
              <a:ext cx="1583690" cy="791210"/>
            </a:xfrm>
            <a:custGeom>
              <a:avLst/>
              <a:gdLst/>
              <a:ahLst/>
              <a:cxnLst/>
              <a:rect l="l" t="t" r="r" b="b"/>
              <a:pathLst>
                <a:path w="1583689" h="791210">
                  <a:moveTo>
                    <a:pt x="1504314" y="0"/>
                  </a:moveTo>
                  <a:lnTo>
                    <a:pt x="79121" y="0"/>
                  </a:lnTo>
                  <a:lnTo>
                    <a:pt x="48327" y="6219"/>
                  </a:lnTo>
                  <a:lnTo>
                    <a:pt x="23177" y="23177"/>
                  </a:lnTo>
                  <a:lnTo>
                    <a:pt x="6219" y="48327"/>
                  </a:lnTo>
                  <a:lnTo>
                    <a:pt x="0" y="79121"/>
                  </a:lnTo>
                  <a:lnTo>
                    <a:pt x="0" y="711835"/>
                  </a:lnTo>
                  <a:lnTo>
                    <a:pt x="6219" y="742628"/>
                  </a:lnTo>
                  <a:lnTo>
                    <a:pt x="23177" y="767778"/>
                  </a:lnTo>
                  <a:lnTo>
                    <a:pt x="48327" y="784736"/>
                  </a:lnTo>
                  <a:lnTo>
                    <a:pt x="79121" y="790956"/>
                  </a:lnTo>
                  <a:lnTo>
                    <a:pt x="1504314" y="790956"/>
                  </a:lnTo>
                  <a:lnTo>
                    <a:pt x="1535108" y="784736"/>
                  </a:lnTo>
                  <a:lnTo>
                    <a:pt x="1560258" y="767778"/>
                  </a:lnTo>
                  <a:lnTo>
                    <a:pt x="1577216" y="742628"/>
                  </a:lnTo>
                  <a:lnTo>
                    <a:pt x="1583436" y="711835"/>
                  </a:lnTo>
                  <a:lnTo>
                    <a:pt x="1583436" y="79121"/>
                  </a:lnTo>
                  <a:lnTo>
                    <a:pt x="1577216" y="48327"/>
                  </a:lnTo>
                  <a:lnTo>
                    <a:pt x="1560258" y="23177"/>
                  </a:lnTo>
                  <a:lnTo>
                    <a:pt x="1535108" y="6219"/>
                  </a:lnTo>
                  <a:lnTo>
                    <a:pt x="1504314" y="0"/>
                  </a:lnTo>
                  <a:close/>
                </a:path>
              </a:pathLst>
            </a:custGeom>
            <a:solidFill>
              <a:srgbClr val="0F79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721101" y="2334006"/>
              <a:ext cx="1583690" cy="791210"/>
            </a:xfrm>
            <a:custGeom>
              <a:avLst/>
              <a:gdLst/>
              <a:ahLst/>
              <a:cxnLst/>
              <a:rect l="l" t="t" r="r" b="b"/>
              <a:pathLst>
                <a:path w="1583689" h="791210">
                  <a:moveTo>
                    <a:pt x="0" y="79121"/>
                  </a:moveTo>
                  <a:lnTo>
                    <a:pt x="6219" y="48327"/>
                  </a:lnTo>
                  <a:lnTo>
                    <a:pt x="23177" y="23177"/>
                  </a:lnTo>
                  <a:lnTo>
                    <a:pt x="48327" y="6219"/>
                  </a:lnTo>
                  <a:lnTo>
                    <a:pt x="79121" y="0"/>
                  </a:lnTo>
                  <a:lnTo>
                    <a:pt x="1504314" y="0"/>
                  </a:lnTo>
                  <a:lnTo>
                    <a:pt x="1535108" y="6219"/>
                  </a:lnTo>
                  <a:lnTo>
                    <a:pt x="1560258" y="23177"/>
                  </a:lnTo>
                  <a:lnTo>
                    <a:pt x="1577216" y="48327"/>
                  </a:lnTo>
                  <a:lnTo>
                    <a:pt x="1583436" y="79121"/>
                  </a:lnTo>
                  <a:lnTo>
                    <a:pt x="1583436" y="711835"/>
                  </a:lnTo>
                  <a:lnTo>
                    <a:pt x="1577216" y="742628"/>
                  </a:lnTo>
                  <a:lnTo>
                    <a:pt x="1560258" y="767778"/>
                  </a:lnTo>
                  <a:lnTo>
                    <a:pt x="1535108" y="784736"/>
                  </a:lnTo>
                  <a:lnTo>
                    <a:pt x="1504314" y="790956"/>
                  </a:lnTo>
                  <a:lnTo>
                    <a:pt x="79121" y="790956"/>
                  </a:lnTo>
                  <a:lnTo>
                    <a:pt x="48327" y="784736"/>
                  </a:lnTo>
                  <a:lnTo>
                    <a:pt x="23177" y="767778"/>
                  </a:lnTo>
                  <a:lnTo>
                    <a:pt x="6219" y="742628"/>
                  </a:lnTo>
                  <a:lnTo>
                    <a:pt x="0" y="711835"/>
                  </a:lnTo>
                  <a:lnTo>
                    <a:pt x="0" y="79121"/>
                  </a:lnTo>
                  <a:close/>
                </a:path>
              </a:pathLst>
            </a:custGeom>
            <a:ln w="2590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 txBox="1"/>
            <p:nvPr/>
          </p:nvSpPr>
          <p:spPr>
            <a:xfrm>
              <a:off x="3219704" y="2571445"/>
              <a:ext cx="58547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Health</a:t>
              </a:r>
              <a:endParaRPr sz="1600">
                <a:latin typeface="Calibri"/>
                <a:cs typeface="Calibri"/>
              </a:endParaRPr>
            </a:p>
          </p:txBody>
        </p:sp>
        <p:sp>
          <p:nvSpPr>
            <p:cNvPr id="21" name="object 21"/>
            <p:cNvSpPr/>
            <p:nvPr/>
          </p:nvSpPr>
          <p:spPr>
            <a:xfrm>
              <a:off x="2879598" y="3124962"/>
              <a:ext cx="158750" cy="593725"/>
            </a:xfrm>
            <a:custGeom>
              <a:avLst/>
              <a:gdLst/>
              <a:ahLst/>
              <a:cxnLst/>
              <a:rect l="l" t="t" r="r" b="b"/>
              <a:pathLst>
                <a:path w="158750" h="593725">
                  <a:moveTo>
                    <a:pt x="0" y="0"/>
                  </a:moveTo>
                  <a:lnTo>
                    <a:pt x="0" y="593471"/>
                  </a:lnTo>
                  <a:lnTo>
                    <a:pt x="158241" y="593471"/>
                  </a:lnTo>
                </a:path>
              </a:pathLst>
            </a:custGeom>
            <a:ln w="25908">
              <a:solidFill>
                <a:srgbClr val="095F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038094" y="3323082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1187322" y="0"/>
                  </a:moveTo>
                  <a:lnTo>
                    <a:pt x="79120" y="0"/>
                  </a:lnTo>
                  <a:lnTo>
                    <a:pt x="48327" y="6219"/>
                  </a:lnTo>
                  <a:lnTo>
                    <a:pt x="23177" y="23177"/>
                  </a:lnTo>
                  <a:lnTo>
                    <a:pt x="6219" y="48327"/>
                  </a:lnTo>
                  <a:lnTo>
                    <a:pt x="0" y="79121"/>
                  </a:lnTo>
                  <a:lnTo>
                    <a:pt x="0" y="711835"/>
                  </a:lnTo>
                  <a:lnTo>
                    <a:pt x="6219" y="742628"/>
                  </a:lnTo>
                  <a:lnTo>
                    <a:pt x="23177" y="767778"/>
                  </a:lnTo>
                  <a:lnTo>
                    <a:pt x="48327" y="784736"/>
                  </a:lnTo>
                  <a:lnTo>
                    <a:pt x="79120" y="790956"/>
                  </a:lnTo>
                  <a:lnTo>
                    <a:pt x="1187322" y="790956"/>
                  </a:lnTo>
                  <a:lnTo>
                    <a:pt x="1218116" y="784736"/>
                  </a:lnTo>
                  <a:lnTo>
                    <a:pt x="1243266" y="767778"/>
                  </a:lnTo>
                  <a:lnTo>
                    <a:pt x="1260224" y="742628"/>
                  </a:lnTo>
                  <a:lnTo>
                    <a:pt x="1266444" y="711835"/>
                  </a:lnTo>
                  <a:lnTo>
                    <a:pt x="1266444" y="79121"/>
                  </a:lnTo>
                  <a:lnTo>
                    <a:pt x="1260224" y="48327"/>
                  </a:lnTo>
                  <a:lnTo>
                    <a:pt x="1243266" y="23177"/>
                  </a:lnTo>
                  <a:lnTo>
                    <a:pt x="1218116" y="6219"/>
                  </a:lnTo>
                  <a:lnTo>
                    <a:pt x="1187322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038094" y="3323082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0" y="79121"/>
                  </a:moveTo>
                  <a:lnTo>
                    <a:pt x="6219" y="48327"/>
                  </a:lnTo>
                  <a:lnTo>
                    <a:pt x="23177" y="23177"/>
                  </a:lnTo>
                  <a:lnTo>
                    <a:pt x="48327" y="6219"/>
                  </a:lnTo>
                  <a:lnTo>
                    <a:pt x="79120" y="0"/>
                  </a:lnTo>
                  <a:lnTo>
                    <a:pt x="1187322" y="0"/>
                  </a:lnTo>
                  <a:lnTo>
                    <a:pt x="1218116" y="6219"/>
                  </a:lnTo>
                  <a:lnTo>
                    <a:pt x="1243266" y="23177"/>
                  </a:lnTo>
                  <a:lnTo>
                    <a:pt x="1260224" y="48327"/>
                  </a:lnTo>
                  <a:lnTo>
                    <a:pt x="1266444" y="79121"/>
                  </a:lnTo>
                  <a:lnTo>
                    <a:pt x="1266444" y="711835"/>
                  </a:lnTo>
                  <a:lnTo>
                    <a:pt x="1260224" y="742628"/>
                  </a:lnTo>
                  <a:lnTo>
                    <a:pt x="1243266" y="767778"/>
                  </a:lnTo>
                  <a:lnTo>
                    <a:pt x="1218116" y="784736"/>
                  </a:lnTo>
                  <a:lnTo>
                    <a:pt x="1187322" y="790956"/>
                  </a:lnTo>
                  <a:lnTo>
                    <a:pt x="79120" y="790956"/>
                  </a:lnTo>
                  <a:lnTo>
                    <a:pt x="48327" y="784736"/>
                  </a:lnTo>
                  <a:lnTo>
                    <a:pt x="23177" y="767778"/>
                  </a:lnTo>
                  <a:lnTo>
                    <a:pt x="6219" y="742628"/>
                  </a:lnTo>
                  <a:lnTo>
                    <a:pt x="0" y="711835"/>
                  </a:lnTo>
                  <a:lnTo>
                    <a:pt x="0" y="79121"/>
                  </a:lnTo>
                  <a:close/>
                </a:path>
              </a:pathLst>
            </a:custGeom>
            <a:ln w="25908">
              <a:solidFill>
                <a:srgbClr val="0F79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 txBox="1"/>
            <p:nvPr/>
          </p:nvSpPr>
          <p:spPr>
            <a:xfrm>
              <a:off x="3117850" y="3480308"/>
              <a:ext cx="1103630" cy="434975"/>
            </a:xfrm>
            <a:prstGeom prst="rect">
              <a:avLst/>
            </a:prstGeom>
          </p:spPr>
          <p:txBody>
            <a:bodyPr vert="horz" wrap="square" lIns="0" tIns="34290" rIns="0" bIns="0" rtlCol="0">
              <a:spAutoFit/>
            </a:bodyPr>
            <a:lstStyle/>
            <a:p>
              <a:pPr marL="12700" marR="5080" indent="124460">
                <a:lnSpc>
                  <a:spcPts val="1540"/>
                </a:lnSpc>
                <a:spcBef>
                  <a:spcPts val="270"/>
                </a:spcBef>
              </a:pPr>
              <a:r>
                <a:rPr sz="1400" spc="-5" dirty="0">
                  <a:latin typeface="Calibri"/>
                  <a:cs typeface="Calibri"/>
                </a:rPr>
                <a:t>Funding </a:t>
              </a:r>
              <a:r>
                <a:rPr sz="1400" spc="-10" dirty="0">
                  <a:latin typeface="Calibri"/>
                  <a:cs typeface="Calibri"/>
                </a:rPr>
                <a:t>for  </a:t>
              </a:r>
              <a:r>
                <a:rPr sz="1400" spc="-5" dirty="0">
                  <a:latin typeface="Calibri"/>
                  <a:cs typeface="Calibri"/>
                </a:rPr>
                <a:t>health</a:t>
              </a:r>
              <a:r>
                <a:rPr sz="1400" spc="-30" dirty="0">
                  <a:latin typeface="Calibri"/>
                  <a:cs typeface="Calibri"/>
                </a:rPr>
                <a:t> </a:t>
              </a:r>
              <a:r>
                <a:rPr sz="1400" spc="-5" dirty="0">
                  <a:latin typeface="Calibri"/>
                  <a:cs typeface="Calibri"/>
                </a:rPr>
                <a:t>services</a:t>
              </a:r>
              <a:endParaRPr sz="1400">
                <a:latin typeface="Calibri"/>
                <a:cs typeface="Calibri"/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2879598" y="3124962"/>
              <a:ext cx="158750" cy="1583055"/>
            </a:xfrm>
            <a:custGeom>
              <a:avLst/>
              <a:gdLst/>
              <a:ahLst/>
              <a:cxnLst/>
              <a:rect l="l" t="t" r="r" b="b"/>
              <a:pathLst>
                <a:path w="158750" h="1583054">
                  <a:moveTo>
                    <a:pt x="0" y="0"/>
                  </a:moveTo>
                  <a:lnTo>
                    <a:pt x="0" y="1582546"/>
                  </a:lnTo>
                  <a:lnTo>
                    <a:pt x="158241" y="1582546"/>
                  </a:lnTo>
                </a:path>
              </a:pathLst>
            </a:custGeom>
            <a:ln w="25908">
              <a:solidFill>
                <a:srgbClr val="095F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038094" y="4312158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1187322" y="0"/>
                  </a:moveTo>
                  <a:lnTo>
                    <a:pt x="79120" y="0"/>
                  </a:lnTo>
                  <a:lnTo>
                    <a:pt x="48327" y="6219"/>
                  </a:lnTo>
                  <a:lnTo>
                    <a:pt x="23177" y="23177"/>
                  </a:lnTo>
                  <a:lnTo>
                    <a:pt x="6219" y="48327"/>
                  </a:lnTo>
                  <a:lnTo>
                    <a:pt x="0" y="79120"/>
                  </a:lnTo>
                  <a:lnTo>
                    <a:pt x="0" y="711834"/>
                  </a:lnTo>
                  <a:lnTo>
                    <a:pt x="6219" y="742628"/>
                  </a:lnTo>
                  <a:lnTo>
                    <a:pt x="23177" y="767778"/>
                  </a:lnTo>
                  <a:lnTo>
                    <a:pt x="48327" y="784736"/>
                  </a:lnTo>
                  <a:lnTo>
                    <a:pt x="79120" y="790955"/>
                  </a:lnTo>
                  <a:lnTo>
                    <a:pt x="1187322" y="790955"/>
                  </a:lnTo>
                  <a:lnTo>
                    <a:pt x="1218116" y="784736"/>
                  </a:lnTo>
                  <a:lnTo>
                    <a:pt x="1243266" y="767778"/>
                  </a:lnTo>
                  <a:lnTo>
                    <a:pt x="1260224" y="742628"/>
                  </a:lnTo>
                  <a:lnTo>
                    <a:pt x="1266444" y="711834"/>
                  </a:lnTo>
                  <a:lnTo>
                    <a:pt x="1266444" y="79120"/>
                  </a:lnTo>
                  <a:lnTo>
                    <a:pt x="1260224" y="48327"/>
                  </a:lnTo>
                  <a:lnTo>
                    <a:pt x="1243266" y="23177"/>
                  </a:lnTo>
                  <a:lnTo>
                    <a:pt x="1218116" y="6219"/>
                  </a:lnTo>
                  <a:lnTo>
                    <a:pt x="1187322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038094" y="4312158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0" y="79120"/>
                  </a:moveTo>
                  <a:lnTo>
                    <a:pt x="6219" y="48327"/>
                  </a:lnTo>
                  <a:lnTo>
                    <a:pt x="23177" y="23177"/>
                  </a:lnTo>
                  <a:lnTo>
                    <a:pt x="48327" y="6219"/>
                  </a:lnTo>
                  <a:lnTo>
                    <a:pt x="79120" y="0"/>
                  </a:lnTo>
                  <a:lnTo>
                    <a:pt x="1187322" y="0"/>
                  </a:lnTo>
                  <a:lnTo>
                    <a:pt x="1218116" y="6219"/>
                  </a:lnTo>
                  <a:lnTo>
                    <a:pt x="1243266" y="23177"/>
                  </a:lnTo>
                  <a:lnTo>
                    <a:pt x="1260224" y="48327"/>
                  </a:lnTo>
                  <a:lnTo>
                    <a:pt x="1266444" y="79120"/>
                  </a:lnTo>
                  <a:lnTo>
                    <a:pt x="1266444" y="711834"/>
                  </a:lnTo>
                  <a:lnTo>
                    <a:pt x="1260224" y="742628"/>
                  </a:lnTo>
                  <a:lnTo>
                    <a:pt x="1243266" y="767778"/>
                  </a:lnTo>
                  <a:lnTo>
                    <a:pt x="1218116" y="784736"/>
                  </a:lnTo>
                  <a:lnTo>
                    <a:pt x="1187322" y="790955"/>
                  </a:lnTo>
                  <a:lnTo>
                    <a:pt x="79120" y="790955"/>
                  </a:lnTo>
                  <a:lnTo>
                    <a:pt x="48327" y="784736"/>
                  </a:lnTo>
                  <a:lnTo>
                    <a:pt x="23177" y="767778"/>
                  </a:lnTo>
                  <a:lnTo>
                    <a:pt x="6219" y="742628"/>
                  </a:lnTo>
                  <a:lnTo>
                    <a:pt x="0" y="711834"/>
                  </a:lnTo>
                  <a:lnTo>
                    <a:pt x="0" y="79120"/>
                  </a:lnTo>
                  <a:close/>
                </a:path>
              </a:pathLst>
            </a:custGeom>
            <a:ln w="25908">
              <a:solidFill>
                <a:srgbClr val="0F79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 txBox="1"/>
            <p:nvPr/>
          </p:nvSpPr>
          <p:spPr>
            <a:xfrm>
              <a:off x="3314446" y="4567173"/>
              <a:ext cx="710565" cy="23939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400" spc="-10" dirty="0">
                  <a:latin typeface="Calibri"/>
                  <a:cs typeface="Calibri"/>
                </a:rPr>
                <a:t>P</a:t>
              </a:r>
              <a:r>
                <a:rPr sz="1400" spc="-25" dirty="0">
                  <a:latin typeface="Calibri"/>
                  <a:cs typeface="Calibri"/>
                </a:rPr>
                <a:t>r</a:t>
              </a:r>
              <a:r>
                <a:rPr sz="1400" spc="-5" dirty="0">
                  <a:latin typeface="Calibri"/>
                  <a:cs typeface="Calibri"/>
                </a:rPr>
                <a:t>og</a:t>
              </a:r>
              <a:r>
                <a:rPr sz="1400" spc="-25" dirty="0">
                  <a:latin typeface="Calibri"/>
                  <a:cs typeface="Calibri"/>
                </a:rPr>
                <a:t>r</a:t>
              </a:r>
              <a:r>
                <a:rPr sz="1400" dirty="0">
                  <a:latin typeface="Calibri"/>
                  <a:cs typeface="Calibri"/>
                </a:rPr>
                <a:t>a</a:t>
              </a:r>
              <a:r>
                <a:rPr sz="1400" spc="-10" dirty="0">
                  <a:latin typeface="Calibri"/>
                  <a:cs typeface="Calibri"/>
                </a:rPr>
                <a:t>m</a:t>
              </a:r>
              <a:r>
                <a:rPr sz="1400" dirty="0">
                  <a:latin typeface="Calibri"/>
                  <a:cs typeface="Calibri"/>
                </a:rPr>
                <a:t>s</a:t>
              </a:r>
              <a:endParaRPr sz="1400">
                <a:latin typeface="Calibri"/>
                <a:cs typeface="Calibri"/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4699253" y="2334006"/>
              <a:ext cx="1583690" cy="791210"/>
            </a:xfrm>
            <a:custGeom>
              <a:avLst/>
              <a:gdLst/>
              <a:ahLst/>
              <a:cxnLst/>
              <a:rect l="l" t="t" r="r" b="b"/>
              <a:pathLst>
                <a:path w="1583689" h="791210">
                  <a:moveTo>
                    <a:pt x="1504315" y="0"/>
                  </a:moveTo>
                  <a:lnTo>
                    <a:pt x="79121" y="0"/>
                  </a:lnTo>
                  <a:lnTo>
                    <a:pt x="48327" y="6219"/>
                  </a:lnTo>
                  <a:lnTo>
                    <a:pt x="23177" y="23177"/>
                  </a:lnTo>
                  <a:lnTo>
                    <a:pt x="6219" y="48327"/>
                  </a:lnTo>
                  <a:lnTo>
                    <a:pt x="0" y="79121"/>
                  </a:lnTo>
                  <a:lnTo>
                    <a:pt x="0" y="711835"/>
                  </a:lnTo>
                  <a:lnTo>
                    <a:pt x="6219" y="742628"/>
                  </a:lnTo>
                  <a:lnTo>
                    <a:pt x="23177" y="767778"/>
                  </a:lnTo>
                  <a:lnTo>
                    <a:pt x="48327" y="784736"/>
                  </a:lnTo>
                  <a:lnTo>
                    <a:pt x="79121" y="790956"/>
                  </a:lnTo>
                  <a:lnTo>
                    <a:pt x="1504315" y="790956"/>
                  </a:lnTo>
                  <a:lnTo>
                    <a:pt x="1535108" y="784736"/>
                  </a:lnTo>
                  <a:lnTo>
                    <a:pt x="1560258" y="767778"/>
                  </a:lnTo>
                  <a:lnTo>
                    <a:pt x="1577216" y="742628"/>
                  </a:lnTo>
                  <a:lnTo>
                    <a:pt x="1583436" y="711835"/>
                  </a:lnTo>
                  <a:lnTo>
                    <a:pt x="1583436" y="79121"/>
                  </a:lnTo>
                  <a:lnTo>
                    <a:pt x="1577216" y="48327"/>
                  </a:lnTo>
                  <a:lnTo>
                    <a:pt x="1560258" y="23177"/>
                  </a:lnTo>
                  <a:lnTo>
                    <a:pt x="1535108" y="6219"/>
                  </a:lnTo>
                  <a:lnTo>
                    <a:pt x="1504315" y="0"/>
                  </a:lnTo>
                  <a:close/>
                </a:path>
              </a:pathLst>
            </a:custGeom>
            <a:solidFill>
              <a:srgbClr val="0F79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699253" y="2334006"/>
              <a:ext cx="1583690" cy="791210"/>
            </a:xfrm>
            <a:custGeom>
              <a:avLst/>
              <a:gdLst/>
              <a:ahLst/>
              <a:cxnLst/>
              <a:rect l="l" t="t" r="r" b="b"/>
              <a:pathLst>
                <a:path w="1583689" h="791210">
                  <a:moveTo>
                    <a:pt x="0" y="79121"/>
                  </a:moveTo>
                  <a:lnTo>
                    <a:pt x="6219" y="48327"/>
                  </a:lnTo>
                  <a:lnTo>
                    <a:pt x="23177" y="23177"/>
                  </a:lnTo>
                  <a:lnTo>
                    <a:pt x="48327" y="6219"/>
                  </a:lnTo>
                  <a:lnTo>
                    <a:pt x="79121" y="0"/>
                  </a:lnTo>
                  <a:lnTo>
                    <a:pt x="1504315" y="0"/>
                  </a:lnTo>
                  <a:lnTo>
                    <a:pt x="1535108" y="6219"/>
                  </a:lnTo>
                  <a:lnTo>
                    <a:pt x="1560258" y="23177"/>
                  </a:lnTo>
                  <a:lnTo>
                    <a:pt x="1577216" y="48327"/>
                  </a:lnTo>
                  <a:lnTo>
                    <a:pt x="1583436" y="79121"/>
                  </a:lnTo>
                  <a:lnTo>
                    <a:pt x="1583436" y="711835"/>
                  </a:lnTo>
                  <a:lnTo>
                    <a:pt x="1577216" y="742628"/>
                  </a:lnTo>
                  <a:lnTo>
                    <a:pt x="1560258" y="767778"/>
                  </a:lnTo>
                  <a:lnTo>
                    <a:pt x="1535108" y="784736"/>
                  </a:lnTo>
                  <a:lnTo>
                    <a:pt x="1504315" y="790956"/>
                  </a:lnTo>
                  <a:lnTo>
                    <a:pt x="79121" y="790956"/>
                  </a:lnTo>
                  <a:lnTo>
                    <a:pt x="48327" y="784736"/>
                  </a:lnTo>
                  <a:lnTo>
                    <a:pt x="23177" y="767778"/>
                  </a:lnTo>
                  <a:lnTo>
                    <a:pt x="6219" y="742628"/>
                  </a:lnTo>
                  <a:lnTo>
                    <a:pt x="0" y="711835"/>
                  </a:lnTo>
                  <a:lnTo>
                    <a:pt x="0" y="79121"/>
                  </a:lnTo>
                  <a:close/>
                </a:path>
              </a:pathLst>
            </a:custGeom>
            <a:ln w="2590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 txBox="1"/>
            <p:nvPr/>
          </p:nvSpPr>
          <p:spPr>
            <a:xfrm>
              <a:off x="4874767" y="2571445"/>
              <a:ext cx="1232535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Social</a:t>
              </a:r>
              <a:r>
                <a:rPr sz="1600" b="1" spc="-5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6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services</a:t>
              </a:r>
              <a:endParaRPr sz="1600">
                <a:latin typeface="Calibri"/>
                <a:cs typeface="Calibri"/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4857750" y="3124962"/>
              <a:ext cx="158750" cy="593725"/>
            </a:xfrm>
            <a:custGeom>
              <a:avLst/>
              <a:gdLst/>
              <a:ahLst/>
              <a:cxnLst/>
              <a:rect l="l" t="t" r="r" b="b"/>
              <a:pathLst>
                <a:path w="158750" h="593725">
                  <a:moveTo>
                    <a:pt x="0" y="0"/>
                  </a:moveTo>
                  <a:lnTo>
                    <a:pt x="0" y="593471"/>
                  </a:lnTo>
                  <a:lnTo>
                    <a:pt x="158241" y="593471"/>
                  </a:lnTo>
                </a:path>
              </a:pathLst>
            </a:custGeom>
            <a:ln w="25908">
              <a:solidFill>
                <a:srgbClr val="095F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016246" y="3323082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1187323" y="0"/>
                  </a:moveTo>
                  <a:lnTo>
                    <a:pt x="79120" y="0"/>
                  </a:lnTo>
                  <a:lnTo>
                    <a:pt x="48327" y="6219"/>
                  </a:lnTo>
                  <a:lnTo>
                    <a:pt x="23177" y="23177"/>
                  </a:lnTo>
                  <a:lnTo>
                    <a:pt x="6219" y="48327"/>
                  </a:lnTo>
                  <a:lnTo>
                    <a:pt x="0" y="79121"/>
                  </a:lnTo>
                  <a:lnTo>
                    <a:pt x="0" y="711835"/>
                  </a:lnTo>
                  <a:lnTo>
                    <a:pt x="6219" y="742628"/>
                  </a:lnTo>
                  <a:lnTo>
                    <a:pt x="23177" y="767778"/>
                  </a:lnTo>
                  <a:lnTo>
                    <a:pt x="48327" y="784736"/>
                  </a:lnTo>
                  <a:lnTo>
                    <a:pt x="79120" y="790956"/>
                  </a:lnTo>
                  <a:lnTo>
                    <a:pt x="1187323" y="790956"/>
                  </a:lnTo>
                  <a:lnTo>
                    <a:pt x="1218116" y="784736"/>
                  </a:lnTo>
                  <a:lnTo>
                    <a:pt x="1243266" y="767778"/>
                  </a:lnTo>
                  <a:lnTo>
                    <a:pt x="1260224" y="742628"/>
                  </a:lnTo>
                  <a:lnTo>
                    <a:pt x="1266443" y="711835"/>
                  </a:lnTo>
                  <a:lnTo>
                    <a:pt x="1266443" y="79121"/>
                  </a:lnTo>
                  <a:lnTo>
                    <a:pt x="1260224" y="48327"/>
                  </a:lnTo>
                  <a:lnTo>
                    <a:pt x="1243266" y="23177"/>
                  </a:lnTo>
                  <a:lnTo>
                    <a:pt x="1218116" y="6219"/>
                  </a:lnTo>
                  <a:lnTo>
                    <a:pt x="118732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016246" y="3323082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0" y="79121"/>
                  </a:moveTo>
                  <a:lnTo>
                    <a:pt x="6219" y="48327"/>
                  </a:lnTo>
                  <a:lnTo>
                    <a:pt x="23177" y="23177"/>
                  </a:lnTo>
                  <a:lnTo>
                    <a:pt x="48327" y="6219"/>
                  </a:lnTo>
                  <a:lnTo>
                    <a:pt x="79120" y="0"/>
                  </a:lnTo>
                  <a:lnTo>
                    <a:pt x="1187323" y="0"/>
                  </a:lnTo>
                  <a:lnTo>
                    <a:pt x="1218116" y="6219"/>
                  </a:lnTo>
                  <a:lnTo>
                    <a:pt x="1243266" y="23177"/>
                  </a:lnTo>
                  <a:lnTo>
                    <a:pt x="1260224" y="48327"/>
                  </a:lnTo>
                  <a:lnTo>
                    <a:pt x="1266443" y="79121"/>
                  </a:lnTo>
                  <a:lnTo>
                    <a:pt x="1266443" y="711835"/>
                  </a:lnTo>
                  <a:lnTo>
                    <a:pt x="1260224" y="742628"/>
                  </a:lnTo>
                  <a:lnTo>
                    <a:pt x="1243266" y="767778"/>
                  </a:lnTo>
                  <a:lnTo>
                    <a:pt x="1218116" y="784736"/>
                  </a:lnTo>
                  <a:lnTo>
                    <a:pt x="1187323" y="790956"/>
                  </a:lnTo>
                  <a:lnTo>
                    <a:pt x="79120" y="790956"/>
                  </a:lnTo>
                  <a:lnTo>
                    <a:pt x="48327" y="784736"/>
                  </a:lnTo>
                  <a:lnTo>
                    <a:pt x="23177" y="767778"/>
                  </a:lnTo>
                  <a:lnTo>
                    <a:pt x="6219" y="742628"/>
                  </a:lnTo>
                  <a:lnTo>
                    <a:pt x="0" y="711835"/>
                  </a:lnTo>
                  <a:lnTo>
                    <a:pt x="0" y="79121"/>
                  </a:lnTo>
                  <a:close/>
                </a:path>
              </a:pathLst>
            </a:custGeom>
            <a:ln w="25908">
              <a:solidFill>
                <a:srgbClr val="0F79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 txBox="1"/>
            <p:nvPr/>
          </p:nvSpPr>
          <p:spPr>
            <a:xfrm>
              <a:off x="5139054" y="3480308"/>
              <a:ext cx="1021715" cy="434975"/>
            </a:xfrm>
            <a:prstGeom prst="rect">
              <a:avLst/>
            </a:prstGeom>
          </p:spPr>
          <p:txBody>
            <a:bodyPr vert="horz" wrap="square" lIns="0" tIns="34290" rIns="0" bIns="0" rtlCol="0">
              <a:spAutoFit/>
            </a:bodyPr>
            <a:lstStyle/>
            <a:p>
              <a:pPr marL="220979" marR="5080" indent="-208915">
                <a:lnSpc>
                  <a:spcPts val="1540"/>
                </a:lnSpc>
                <a:spcBef>
                  <a:spcPts val="270"/>
                </a:spcBef>
              </a:pPr>
              <a:r>
                <a:rPr sz="1400" spc="-10" dirty="0">
                  <a:latin typeface="Calibri"/>
                  <a:cs typeface="Calibri"/>
                </a:rPr>
                <a:t>Programs</a:t>
              </a:r>
              <a:r>
                <a:rPr sz="1400" spc="-80" dirty="0">
                  <a:latin typeface="Calibri"/>
                  <a:cs typeface="Calibri"/>
                </a:rPr>
                <a:t> </a:t>
              </a:r>
              <a:r>
                <a:rPr sz="1400" spc="-5" dirty="0">
                  <a:latin typeface="Calibri"/>
                  <a:cs typeface="Calibri"/>
                </a:rPr>
                <a:t>and  services</a:t>
              </a:r>
              <a:endParaRPr sz="1400" dirty="0">
                <a:latin typeface="Calibri"/>
                <a:cs typeface="Calibri"/>
              </a:endParaRPr>
            </a:p>
          </p:txBody>
        </p:sp>
        <p:sp>
          <p:nvSpPr>
            <p:cNvPr id="36" name="object 36"/>
            <p:cNvSpPr/>
            <p:nvPr/>
          </p:nvSpPr>
          <p:spPr>
            <a:xfrm>
              <a:off x="4857750" y="3124962"/>
              <a:ext cx="158750" cy="1583055"/>
            </a:xfrm>
            <a:custGeom>
              <a:avLst/>
              <a:gdLst/>
              <a:ahLst/>
              <a:cxnLst/>
              <a:rect l="l" t="t" r="r" b="b"/>
              <a:pathLst>
                <a:path w="158750" h="1583054">
                  <a:moveTo>
                    <a:pt x="0" y="0"/>
                  </a:moveTo>
                  <a:lnTo>
                    <a:pt x="0" y="1582546"/>
                  </a:lnTo>
                  <a:lnTo>
                    <a:pt x="158241" y="1582546"/>
                  </a:lnTo>
                </a:path>
              </a:pathLst>
            </a:custGeom>
            <a:ln w="25908">
              <a:solidFill>
                <a:srgbClr val="095F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016246" y="4312158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1187323" y="0"/>
                  </a:moveTo>
                  <a:lnTo>
                    <a:pt x="79120" y="0"/>
                  </a:lnTo>
                  <a:lnTo>
                    <a:pt x="48327" y="6219"/>
                  </a:lnTo>
                  <a:lnTo>
                    <a:pt x="23177" y="23177"/>
                  </a:lnTo>
                  <a:lnTo>
                    <a:pt x="6219" y="48327"/>
                  </a:lnTo>
                  <a:lnTo>
                    <a:pt x="0" y="79120"/>
                  </a:lnTo>
                  <a:lnTo>
                    <a:pt x="0" y="711834"/>
                  </a:lnTo>
                  <a:lnTo>
                    <a:pt x="6219" y="742628"/>
                  </a:lnTo>
                  <a:lnTo>
                    <a:pt x="23177" y="767778"/>
                  </a:lnTo>
                  <a:lnTo>
                    <a:pt x="48327" y="784736"/>
                  </a:lnTo>
                  <a:lnTo>
                    <a:pt x="79120" y="790955"/>
                  </a:lnTo>
                  <a:lnTo>
                    <a:pt x="1187323" y="790955"/>
                  </a:lnTo>
                  <a:lnTo>
                    <a:pt x="1218116" y="784736"/>
                  </a:lnTo>
                  <a:lnTo>
                    <a:pt x="1243266" y="767778"/>
                  </a:lnTo>
                  <a:lnTo>
                    <a:pt x="1260224" y="742628"/>
                  </a:lnTo>
                  <a:lnTo>
                    <a:pt x="1266443" y="711834"/>
                  </a:lnTo>
                  <a:lnTo>
                    <a:pt x="1266443" y="79120"/>
                  </a:lnTo>
                  <a:lnTo>
                    <a:pt x="1260224" y="48327"/>
                  </a:lnTo>
                  <a:lnTo>
                    <a:pt x="1243266" y="23177"/>
                  </a:lnTo>
                  <a:lnTo>
                    <a:pt x="1218116" y="6219"/>
                  </a:lnTo>
                  <a:lnTo>
                    <a:pt x="118732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016246" y="4312158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0" y="79120"/>
                  </a:moveTo>
                  <a:lnTo>
                    <a:pt x="6219" y="48327"/>
                  </a:lnTo>
                  <a:lnTo>
                    <a:pt x="23177" y="23177"/>
                  </a:lnTo>
                  <a:lnTo>
                    <a:pt x="48327" y="6219"/>
                  </a:lnTo>
                  <a:lnTo>
                    <a:pt x="79120" y="0"/>
                  </a:lnTo>
                  <a:lnTo>
                    <a:pt x="1187323" y="0"/>
                  </a:lnTo>
                  <a:lnTo>
                    <a:pt x="1218116" y="6219"/>
                  </a:lnTo>
                  <a:lnTo>
                    <a:pt x="1243266" y="23177"/>
                  </a:lnTo>
                  <a:lnTo>
                    <a:pt x="1260224" y="48327"/>
                  </a:lnTo>
                  <a:lnTo>
                    <a:pt x="1266443" y="79120"/>
                  </a:lnTo>
                  <a:lnTo>
                    <a:pt x="1266443" y="711834"/>
                  </a:lnTo>
                  <a:lnTo>
                    <a:pt x="1260224" y="742628"/>
                  </a:lnTo>
                  <a:lnTo>
                    <a:pt x="1243266" y="767778"/>
                  </a:lnTo>
                  <a:lnTo>
                    <a:pt x="1218116" y="784736"/>
                  </a:lnTo>
                  <a:lnTo>
                    <a:pt x="1187323" y="790955"/>
                  </a:lnTo>
                  <a:lnTo>
                    <a:pt x="79120" y="790955"/>
                  </a:lnTo>
                  <a:lnTo>
                    <a:pt x="48327" y="784736"/>
                  </a:lnTo>
                  <a:lnTo>
                    <a:pt x="23177" y="767778"/>
                  </a:lnTo>
                  <a:lnTo>
                    <a:pt x="6219" y="742628"/>
                  </a:lnTo>
                  <a:lnTo>
                    <a:pt x="0" y="711834"/>
                  </a:lnTo>
                  <a:lnTo>
                    <a:pt x="0" y="79120"/>
                  </a:lnTo>
                  <a:close/>
                </a:path>
              </a:pathLst>
            </a:custGeom>
            <a:ln w="25908">
              <a:solidFill>
                <a:srgbClr val="0F79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 txBox="1"/>
            <p:nvPr/>
          </p:nvSpPr>
          <p:spPr>
            <a:xfrm>
              <a:off x="5152771" y="4274311"/>
              <a:ext cx="991869" cy="824865"/>
            </a:xfrm>
            <a:prstGeom prst="rect">
              <a:avLst/>
            </a:prstGeom>
          </p:spPr>
          <p:txBody>
            <a:bodyPr vert="horz" wrap="square" lIns="0" tIns="34290" rIns="0" bIns="0" rtlCol="0">
              <a:spAutoFit/>
            </a:bodyPr>
            <a:lstStyle/>
            <a:p>
              <a:pPr marL="12700" marR="5080" indent="1905" algn="ctr">
                <a:lnSpc>
                  <a:spcPts val="1540"/>
                </a:lnSpc>
                <a:spcBef>
                  <a:spcPts val="270"/>
                </a:spcBef>
              </a:pPr>
              <a:r>
                <a:rPr sz="1400" spc="-5" dirty="0">
                  <a:latin typeface="Calibri"/>
                  <a:cs typeface="Calibri"/>
                </a:rPr>
                <a:t>Grants and  funding </a:t>
              </a:r>
              <a:r>
                <a:rPr sz="1400" spc="-10" dirty="0">
                  <a:latin typeface="Calibri"/>
                  <a:cs typeface="Calibri"/>
                </a:rPr>
                <a:t>to  </a:t>
              </a:r>
              <a:r>
                <a:rPr sz="1400" dirty="0">
                  <a:latin typeface="Calibri"/>
                  <a:cs typeface="Calibri"/>
                </a:rPr>
                <a:t>service  </a:t>
              </a:r>
              <a:r>
                <a:rPr sz="1400" spc="-5" dirty="0">
                  <a:latin typeface="Calibri"/>
                  <a:cs typeface="Calibri"/>
                </a:rPr>
                <a:t>o</a:t>
              </a:r>
              <a:r>
                <a:rPr sz="1400" spc="-20" dirty="0">
                  <a:latin typeface="Calibri"/>
                  <a:cs typeface="Calibri"/>
                </a:rPr>
                <a:t>r</a:t>
              </a:r>
              <a:r>
                <a:rPr sz="1400" spc="-25" dirty="0">
                  <a:latin typeface="Calibri"/>
                  <a:cs typeface="Calibri"/>
                </a:rPr>
                <a:t>g</a:t>
              </a:r>
              <a:r>
                <a:rPr sz="1400" dirty="0">
                  <a:latin typeface="Calibri"/>
                  <a:cs typeface="Calibri"/>
                </a:rPr>
                <a:t>a</a:t>
              </a:r>
              <a:r>
                <a:rPr sz="1400" spc="-10" dirty="0">
                  <a:latin typeface="Calibri"/>
                  <a:cs typeface="Calibri"/>
                </a:rPr>
                <a:t>n</a:t>
              </a:r>
              <a:r>
                <a:rPr sz="1400" dirty="0">
                  <a:latin typeface="Calibri"/>
                  <a:cs typeface="Calibri"/>
                </a:rPr>
                <a:t>is</a:t>
              </a:r>
              <a:r>
                <a:rPr sz="1400" spc="-10" dirty="0">
                  <a:latin typeface="Calibri"/>
                  <a:cs typeface="Calibri"/>
                </a:rPr>
                <a:t>a</a:t>
              </a:r>
              <a:r>
                <a:rPr sz="1400" dirty="0">
                  <a:latin typeface="Calibri"/>
                  <a:cs typeface="Calibri"/>
                </a:rPr>
                <a:t>tions</a:t>
              </a:r>
              <a:endParaRPr sz="1400">
                <a:latin typeface="Calibri"/>
                <a:cs typeface="Calibri"/>
              </a:endParaRPr>
            </a:p>
          </p:txBody>
        </p:sp>
        <p:sp>
          <p:nvSpPr>
            <p:cNvPr id="40" name="object 40"/>
            <p:cNvSpPr/>
            <p:nvPr/>
          </p:nvSpPr>
          <p:spPr>
            <a:xfrm>
              <a:off x="6677406" y="2334006"/>
              <a:ext cx="1583690" cy="791210"/>
            </a:xfrm>
            <a:custGeom>
              <a:avLst/>
              <a:gdLst/>
              <a:ahLst/>
              <a:cxnLst/>
              <a:rect l="l" t="t" r="r" b="b"/>
              <a:pathLst>
                <a:path w="1583690" h="791210">
                  <a:moveTo>
                    <a:pt x="1504315" y="0"/>
                  </a:moveTo>
                  <a:lnTo>
                    <a:pt x="79121" y="0"/>
                  </a:lnTo>
                  <a:lnTo>
                    <a:pt x="48327" y="6219"/>
                  </a:lnTo>
                  <a:lnTo>
                    <a:pt x="23177" y="23177"/>
                  </a:lnTo>
                  <a:lnTo>
                    <a:pt x="6219" y="48327"/>
                  </a:lnTo>
                  <a:lnTo>
                    <a:pt x="0" y="79121"/>
                  </a:lnTo>
                  <a:lnTo>
                    <a:pt x="0" y="711835"/>
                  </a:lnTo>
                  <a:lnTo>
                    <a:pt x="6219" y="742628"/>
                  </a:lnTo>
                  <a:lnTo>
                    <a:pt x="23177" y="767778"/>
                  </a:lnTo>
                  <a:lnTo>
                    <a:pt x="48327" y="784736"/>
                  </a:lnTo>
                  <a:lnTo>
                    <a:pt x="79121" y="790956"/>
                  </a:lnTo>
                  <a:lnTo>
                    <a:pt x="1504315" y="790956"/>
                  </a:lnTo>
                  <a:lnTo>
                    <a:pt x="1535108" y="784736"/>
                  </a:lnTo>
                  <a:lnTo>
                    <a:pt x="1560258" y="767778"/>
                  </a:lnTo>
                  <a:lnTo>
                    <a:pt x="1577216" y="742628"/>
                  </a:lnTo>
                  <a:lnTo>
                    <a:pt x="1583436" y="711835"/>
                  </a:lnTo>
                  <a:lnTo>
                    <a:pt x="1583436" y="79121"/>
                  </a:lnTo>
                  <a:lnTo>
                    <a:pt x="1577216" y="48327"/>
                  </a:lnTo>
                  <a:lnTo>
                    <a:pt x="1560258" y="23177"/>
                  </a:lnTo>
                  <a:lnTo>
                    <a:pt x="1535108" y="6219"/>
                  </a:lnTo>
                  <a:lnTo>
                    <a:pt x="1504315" y="0"/>
                  </a:lnTo>
                  <a:close/>
                </a:path>
              </a:pathLst>
            </a:custGeom>
            <a:solidFill>
              <a:srgbClr val="0F79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677406" y="2334006"/>
              <a:ext cx="1583690" cy="791210"/>
            </a:xfrm>
            <a:custGeom>
              <a:avLst/>
              <a:gdLst/>
              <a:ahLst/>
              <a:cxnLst/>
              <a:rect l="l" t="t" r="r" b="b"/>
              <a:pathLst>
                <a:path w="1583690" h="791210">
                  <a:moveTo>
                    <a:pt x="0" y="79121"/>
                  </a:moveTo>
                  <a:lnTo>
                    <a:pt x="6219" y="48327"/>
                  </a:lnTo>
                  <a:lnTo>
                    <a:pt x="23177" y="23177"/>
                  </a:lnTo>
                  <a:lnTo>
                    <a:pt x="48327" y="6219"/>
                  </a:lnTo>
                  <a:lnTo>
                    <a:pt x="79121" y="0"/>
                  </a:lnTo>
                  <a:lnTo>
                    <a:pt x="1504315" y="0"/>
                  </a:lnTo>
                  <a:lnTo>
                    <a:pt x="1535108" y="6219"/>
                  </a:lnTo>
                  <a:lnTo>
                    <a:pt x="1560258" y="23177"/>
                  </a:lnTo>
                  <a:lnTo>
                    <a:pt x="1577216" y="48327"/>
                  </a:lnTo>
                  <a:lnTo>
                    <a:pt x="1583436" y="79121"/>
                  </a:lnTo>
                  <a:lnTo>
                    <a:pt x="1583436" y="711835"/>
                  </a:lnTo>
                  <a:lnTo>
                    <a:pt x="1577216" y="742628"/>
                  </a:lnTo>
                  <a:lnTo>
                    <a:pt x="1560258" y="767778"/>
                  </a:lnTo>
                  <a:lnTo>
                    <a:pt x="1535108" y="784736"/>
                  </a:lnTo>
                  <a:lnTo>
                    <a:pt x="1504315" y="790956"/>
                  </a:lnTo>
                  <a:lnTo>
                    <a:pt x="79121" y="790956"/>
                  </a:lnTo>
                  <a:lnTo>
                    <a:pt x="48327" y="784736"/>
                  </a:lnTo>
                  <a:lnTo>
                    <a:pt x="23177" y="767778"/>
                  </a:lnTo>
                  <a:lnTo>
                    <a:pt x="6219" y="742628"/>
                  </a:lnTo>
                  <a:lnTo>
                    <a:pt x="0" y="711835"/>
                  </a:lnTo>
                  <a:lnTo>
                    <a:pt x="0" y="79121"/>
                  </a:lnTo>
                  <a:close/>
                </a:path>
              </a:pathLst>
            </a:custGeom>
            <a:ln w="2590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 txBox="1"/>
            <p:nvPr/>
          </p:nvSpPr>
          <p:spPr>
            <a:xfrm>
              <a:off x="6831838" y="2460117"/>
              <a:ext cx="1274445" cy="491490"/>
            </a:xfrm>
            <a:prstGeom prst="rect">
              <a:avLst/>
            </a:prstGeom>
          </p:spPr>
          <p:txBody>
            <a:bodyPr vert="horz" wrap="square" lIns="0" tIns="37465" rIns="0" bIns="0" rtlCol="0">
              <a:spAutoFit/>
            </a:bodyPr>
            <a:lstStyle/>
            <a:p>
              <a:pPr marL="132715" marR="5080" indent="-120650">
                <a:lnSpc>
                  <a:spcPts val="1750"/>
                </a:lnSpc>
                <a:spcBef>
                  <a:spcPts val="295"/>
                </a:spcBef>
              </a:pPr>
              <a:r>
                <a:rPr sz="16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Prime </a:t>
              </a:r>
              <a:r>
                <a:rPr sz="1600" b="1" spc="-15" dirty="0">
                  <a:solidFill>
                    <a:srgbClr val="FFFFFF"/>
                  </a:solidFill>
                  <a:latin typeface="Calibri"/>
                  <a:cs typeface="Calibri"/>
                </a:rPr>
                <a:t>Minister  </a:t>
              </a:r>
              <a:r>
                <a:rPr sz="16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and</a:t>
              </a:r>
              <a:r>
                <a:rPr sz="16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6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Cabinet</a:t>
              </a:r>
              <a:endParaRPr sz="1600">
                <a:latin typeface="Calibri"/>
                <a:cs typeface="Calibri"/>
              </a:endParaRPr>
            </a:p>
          </p:txBody>
        </p:sp>
        <p:sp>
          <p:nvSpPr>
            <p:cNvPr id="43" name="object 43"/>
            <p:cNvSpPr/>
            <p:nvPr/>
          </p:nvSpPr>
          <p:spPr>
            <a:xfrm>
              <a:off x="6835902" y="3124962"/>
              <a:ext cx="158750" cy="593725"/>
            </a:xfrm>
            <a:custGeom>
              <a:avLst/>
              <a:gdLst/>
              <a:ahLst/>
              <a:cxnLst/>
              <a:rect l="l" t="t" r="r" b="b"/>
              <a:pathLst>
                <a:path w="158750" h="593725">
                  <a:moveTo>
                    <a:pt x="0" y="0"/>
                  </a:moveTo>
                  <a:lnTo>
                    <a:pt x="0" y="593471"/>
                  </a:lnTo>
                  <a:lnTo>
                    <a:pt x="158242" y="593471"/>
                  </a:lnTo>
                </a:path>
              </a:pathLst>
            </a:custGeom>
            <a:ln w="25908">
              <a:solidFill>
                <a:srgbClr val="095F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994397" y="3323082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1187323" y="0"/>
                  </a:moveTo>
                  <a:lnTo>
                    <a:pt x="79121" y="0"/>
                  </a:lnTo>
                  <a:lnTo>
                    <a:pt x="48327" y="6219"/>
                  </a:lnTo>
                  <a:lnTo>
                    <a:pt x="23177" y="23177"/>
                  </a:lnTo>
                  <a:lnTo>
                    <a:pt x="6219" y="48327"/>
                  </a:lnTo>
                  <a:lnTo>
                    <a:pt x="0" y="79121"/>
                  </a:lnTo>
                  <a:lnTo>
                    <a:pt x="0" y="711835"/>
                  </a:lnTo>
                  <a:lnTo>
                    <a:pt x="6219" y="742628"/>
                  </a:lnTo>
                  <a:lnTo>
                    <a:pt x="23177" y="767778"/>
                  </a:lnTo>
                  <a:lnTo>
                    <a:pt x="48327" y="784736"/>
                  </a:lnTo>
                  <a:lnTo>
                    <a:pt x="79121" y="790956"/>
                  </a:lnTo>
                  <a:lnTo>
                    <a:pt x="1187323" y="790956"/>
                  </a:lnTo>
                  <a:lnTo>
                    <a:pt x="1218116" y="784736"/>
                  </a:lnTo>
                  <a:lnTo>
                    <a:pt x="1243266" y="767778"/>
                  </a:lnTo>
                  <a:lnTo>
                    <a:pt x="1260224" y="742628"/>
                  </a:lnTo>
                  <a:lnTo>
                    <a:pt x="1266444" y="711835"/>
                  </a:lnTo>
                  <a:lnTo>
                    <a:pt x="1266444" y="79121"/>
                  </a:lnTo>
                  <a:lnTo>
                    <a:pt x="1260224" y="48327"/>
                  </a:lnTo>
                  <a:lnTo>
                    <a:pt x="1243266" y="23177"/>
                  </a:lnTo>
                  <a:lnTo>
                    <a:pt x="1218116" y="6219"/>
                  </a:lnTo>
                  <a:lnTo>
                    <a:pt x="118732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994397" y="3323082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0" y="79121"/>
                  </a:moveTo>
                  <a:lnTo>
                    <a:pt x="6219" y="48327"/>
                  </a:lnTo>
                  <a:lnTo>
                    <a:pt x="23177" y="23177"/>
                  </a:lnTo>
                  <a:lnTo>
                    <a:pt x="48327" y="6219"/>
                  </a:lnTo>
                  <a:lnTo>
                    <a:pt x="79121" y="0"/>
                  </a:lnTo>
                  <a:lnTo>
                    <a:pt x="1187323" y="0"/>
                  </a:lnTo>
                  <a:lnTo>
                    <a:pt x="1218116" y="6219"/>
                  </a:lnTo>
                  <a:lnTo>
                    <a:pt x="1243266" y="23177"/>
                  </a:lnTo>
                  <a:lnTo>
                    <a:pt x="1260224" y="48327"/>
                  </a:lnTo>
                  <a:lnTo>
                    <a:pt x="1266444" y="79121"/>
                  </a:lnTo>
                  <a:lnTo>
                    <a:pt x="1266444" y="711835"/>
                  </a:lnTo>
                  <a:lnTo>
                    <a:pt x="1260224" y="742628"/>
                  </a:lnTo>
                  <a:lnTo>
                    <a:pt x="1243266" y="767778"/>
                  </a:lnTo>
                  <a:lnTo>
                    <a:pt x="1218116" y="784736"/>
                  </a:lnTo>
                  <a:lnTo>
                    <a:pt x="1187323" y="790956"/>
                  </a:lnTo>
                  <a:lnTo>
                    <a:pt x="79121" y="790956"/>
                  </a:lnTo>
                  <a:lnTo>
                    <a:pt x="48327" y="784736"/>
                  </a:lnTo>
                  <a:lnTo>
                    <a:pt x="23177" y="767778"/>
                  </a:lnTo>
                  <a:lnTo>
                    <a:pt x="6219" y="742628"/>
                  </a:lnTo>
                  <a:lnTo>
                    <a:pt x="0" y="711835"/>
                  </a:lnTo>
                  <a:lnTo>
                    <a:pt x="0" y="79121"/>
                  </a:lnTo>
                  <a:close/>
                </a:path>
              </a:pathLst>
            </a:custGeom>
            <a:ln w="25908">
              <a:solidFill>
                <a:srgbClr val="0F79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 txBox="1"/>
            <p:nvPr/>
          </p:nvSpPr>
          <p:spPr>
            <a:xfrm>
              <a:off x="7067804" y="3261741"/>
              <a:ext cx="1118870" cy="878840"/>
            </a:xfrm>
            <a:prstGeom prst="rect">
              <a:avLst/>
            </a:prstGeom>
          </p:spPr>
          <p:txBody>
            <a:bodyPr vert="horz" wrap="square" lIns="0" tIns="30480" rIns="0" bIns="0" rtlCol="0">
              <a:spAutoFit/>
            </a:bodyPr>
            <a:lstStyle/>
            <a:p>
              <a:pPr marL="12700" marR="5080" indent="1270" algn="ctr">
                <a:lnSpc>
                  <a:spcPts val="1320"/>
                </a:lnSpc>
                <a:spcBef>
                  <a:spcPts val="240"/>
                </a:spcBef>
              </a:pPr>
              <a:r>
                <a:rPr sz="1200" dirty="0">
                  <a:latin typeface="Calibri"/>
                  <a:cs typeface="Calibri"/>
                </a:rPr>
                <a:t>Prime </a:t>
              </a:r>
              <a:r>
                <a:rPr sz="1200" spc="-5" dirty="0">
                  <a:latin typeface="Calibri"/>
                  <a:cs typeface="Calibri"/>
                </a:rPr>
                <a:t>Minister's  Community  Business  Partnership </a:t>
              </a:r>
              <a:r>
                <a:rPr sz="1200" dirty="0">
                  <a:latin typeface="Calibri"/>
                  <a:cs typeface="Calibri"/>
                </a:rPr>
                <a:t>-</a:t>
              </a:r>
              <a:r>
                <a:rPr sz="1200" spc="-110" dirty="0">
                  <a:latin typeface="Calibri"/>
                  <a:cs typeface="Calibri"/>
                </a:rPr>
                <a:t> </a:t>
              </a:r>
              <a:r>
                <a:rPr sz="1200" spc="-10" dirty="0">
                  <a:latin typeface="Calibri"/>
                  <a:cs typeface="Calibri"/>
                </a:rPr>
                <a:t>First  </a:t>
              </a:r>
              <a:r>
                <a:rPr sz="1200" dirty="0">
                  <a:latin typeface="Calibri"/>
                  <a:cs typeface="Calibri"/>
                </a:rPr>
                <a:t>1000</a:t>
              </a:r>
              <a:r>
                <a:rPr sz="1200" spc="-25" dirty="0">
                  <a:latin typeface="Calibri"/>
                  <a:cs typeface="Calibri"/>
                </a:rPr>
                <a:t> </a:t>
              </a:r>
              <a:r>
                <a:rPr sz="1200" spc="-15" dirty="0">
                  <a:latin typeface="Calibri"/>
                  <a:cs typeface="Calibri"/>
                </a:rPr>
                <a:t>Days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47" name="object 47"/>
            <p:cNvSpPr/>
            <p:nvPr/>
          </p:nvSpPr>
          <p:spPr>
            <a:xfrm>
              <a:off x="6835902" y="3124962"/>
              <a:ext cx="158750" cy="1583055"/>
            </a:xfrm>
            <a:custGeom>
              <a:avLst/>
              <a:gdLst/>
              <a:ahLst/>
              <a:cxnLst/>
              <a:rect l="l" t="t" r="r" b="b"/>
              <a:pathLst>
                <a:path w="158750" h="1583054">
                  <a:moveTo>
                    <a:pt x="0" y="0"/>
                  </a:moveTo>
                  <a:lnTo>
                    <a:pt x="0" y="1582546"/>
                  </a:lnTo>
                  <a:lnTo>
                    <a:pt x="158242" y="1582546"/>
                  </a:lnTo>
                </a:path>
              </a:pathLst>
            </a:custGeom>
            <a:ln w="25907">
              <a:solidFill>
                <a:srgbClr val="095F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994397" y="4312158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1187323" y="0"/>
                  </a:moveTo>
                  <a:lnTo>
                    <a:pt x="79121" y="0"/>
                  </a:lnTo>
                  <a:lnTo>
                    <a:pt x="48327" y="6219"/>
                  </a:lnTo>
                  <a:lnTo>
                    <a:pt x="23177" y="23177"/>
                  </a:lnTo>
                  <a:lnTo>
                    <a:pt x="6219" y="48327"/>
                  </a:lnTo>
                  <a:lnTo>
                    <a:pt x="0" y="79120"/>
                  </a:lnTo>
                  <a:lnTo>
                    <a:pt x="0" y="711834"/>
                  </a:lnTo>
                  <a:lnTo>
                    <a:pt x="6219" y="742628"/>
                  </a:lnTo>
                  <a:lnTo>
                    <a:pt x="23177" y="767778"/>
                  </a:lnTo>
                  <a:lnTo>
                    <a:pt x="48327" y="784736"/>
                  </a:lnTo>
                  <a:lnTo>
                    <a:pt x="79121" y="790955"/>
                  </a:lnTo>
                  <a:lnTo>
                    <a:pt x="1187323" y="790955"/>
                  </a:lnTo>
                  <a:lnTo>
                    <a:pt x="1218116" y="784736"/>
                  </a:lnTo>
                  <a:lnTo>
                    <a:pt x="1243266" y="767778"/>
                  </a:lnTo>
                  <a:lnTo>
                    <a:pt x="1260224" y="742628"/>
                  </a:lnTo>
                  <a:lnTo>
                    <a:pt x="1266444" y="711834"/>
                  </a:lnTo>
                  <a:lnTo>
                    <a:pt x="1266444" y="79120"/>
                  </a:lnTo>
                  <a:lnTo>
                    <a:pt x="1260224" y="48327"/>
                  </a:lnTo>
                  <a:lnTo>
                    <a:pt x="1243266" y="23177"/>
                  </a:lnTo>
                  <a:lnTo>
                    <a:pt x="1218116" y="6219"/>
                  </a:lnTo>
                  <a:lnTo>
                    <a:pt x="118732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994397" y="4312158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0" y="79120"/>
                  </a:moveTo>
                  <a:lnTo>
                    <a:pt x="6219" y="48327"/>
                  </a:lnTo>
                  <a:lnTo>
                    <a:pt x="23177" y="23177"/>
                  </a:lnTo>
                  <a:lnTo>
                    <a:pt x="48327" y="6219"/>
                  </a:lnTo>
                  <a:lnTo>
                    <a:pt x="79121" y="0"/>
                  </a:lnTo>
                  <a:lnTo>
                    <a:pt x="1187323" y="0"/>
                  </a:lnTo>
                  <a:lnTo>
                    <a:pt x="1218116" y="6219"/>
                  </a:lnTo>
                  <a:lnTo>
                    <a:pt x="1243266" y="23177"/>
                  </a:lnTo>
                  <a:lnTo>
                    <a:pt x="1260224" y="48327"/>
                  </a:lnTo>
                  <a:lnTo>
                    <a:pt x="1266444" y="79120"/>
                  </a:lnTo>
                  <a:lnTo>
                    <a:pt x="1266444" y="711834"/>
                  </a:lnTo>
                  <a:lnTo>
                    <a:pt x="1260224" y="742628"/>
                  </a:lnTo>
                  <a:lnTo>
                    <a:pt x="1243266" y="767778"/>
                  </a:lnTo>
                  <a:lnTo>
                    <a:pt x="1218116" y="784736"/>
                  </a:lnTo>
                  <a:lnTo>
                    <a:pt x="1187323" y="790955"/>
                  </a:lnTo>
                  <a:lnTo>
                    <a:pt x="79121" y="790955"/>
                  </a:lnTo>
                  <a:lnTo>
                    <a:pt x="48327" y="784736"/>
                  </a:lnTo>
                  <a:lnTo>
                    <a:pt x="23177" y="767778"/>
                  </a:lnTo>
                  <a:lnTo>
                    <a:pt x="6219" y="742628"/>
                  </a:lnTo>
                  <a:lnTo>
                    <a:pt x="0" y="711834"/>
                  </a:lnTo>
                  <a:lnTo>
                    <a:pt x="0" y="79120"/>
                  </a:lnTo>
                  <a:close/>
                </a:path>
              </a:pathLst>
            </a:custGeom>
            <a:ln w="25908">
              <a:solidFill>
                <a:srgbClr val="0F79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 txBox="1"/>
            <p:nvPr/>
          </p:nvSpPr>
          <p:spPr>
            <a:xfrm>
              <a:off x="7218044" y="4469638"/>
              <a:ext cx="817880" cy="434975"/>
            </a:xfrm>
            <a:prstGeom prst="rect">
              <a:avLst/>
            </a:prstGeom>
          </p:spPr>
          <p:txBody>
            <a:bodyPr vert="horz" wrap="square" lIns="0" tIns="34290" rIns="0" bIns="0" rtlCol="0">
              <a:spAutoFit/>
            </a:bodyPr>
            <a:lstStyle/>
            <a:p>
              <a:pPr marL="177165" marR="5080" indent="-165100">
                <a:lnSpc>
                  <a:spcPts val="1540"/>
                </a:lnSpc>
                <a:spcBef>
                  <a:spcPts val="270"/>
                </a:spcBef>
              </a:pPr>
              <a:r>
                <a:rPr sz="1400" spc="-10" dirty="0">
                  <a:latin typeface="Calibri"/>
                  <a:cs typeface="Calibri"/>
                </a:rPr>
                <a:t>Ind</a:t>
              </a:r>
              <a:r>
                <a:rPr sz="1400" dirty="0">
                  <a:latin typeface="Calibri"/>
                  <a:cs typeface="Calibri"/>
                </a:rPr>
                <a:t>i</a:t>
              </a:r>
              <a:r>
                <a:rPr sz="1400" spc="-15" dirty="0">
                  <a:latin typeface="Calibri"/>
                  <a:cs typeface="Calibri"/>
                </a:rPr>
                <a:t>g</a:t>
              </a:r>
              <a:r>
                <a:rPr sz="1400" dirty="0">
                  <a:latin typeface="Calibri"/>
                  <a:cs typeface="Calibri"/>
                </a:rPr>
                <a:t>e</a:t>
              </a:r>
              <a:r>
                <a:rPr sz="1400" spc="-10" dirty="0">
                  <a:latin typeface="Calibri"/>
                  <a:cs typeface="Calibri"/>
                </a:rPr>
                <a:t>n</a:t>
              </a:r>
              <a:r>
                <a:rPr sz="1400" spc="-5" dirty="0">
                  <a:latin typeface="Calibri"/>
                  <a:cs typeface="Calibri"/>
                </a:rPr>
                <a:t>ous  </a:t>
              </a:r>
              <a:r>
                <a:rPr sz="1400" spc="-10" dirty="0">
                  <a:latin typeface="Calibri"/>
                  <a:cs typeface="Calibri"/>
                </a:rPr>
                <a:t>Affairs</a:t>
              </a:r>
              <a:endParaRPr sz="1400">
                <a:latin typeface="Calibri"/>
                <a:cs typeface="Calibri"/>
              </a:endParaRPr>
            </a:p>
          </p:txBody>
        </p:sp>
        <p:sp>
          <p:nvSpPr>
            <p:cNvPr id="51" name="object 51"/>
            <p:cNvSpPr/>
            <p:nvPr/>
          </p:nvSpPr>
          <p:spPr>
            <a:xfrm>
              <a:off x="8655557" y="2334006"/>
              <a:ext cx="1583690" cy="791210"/>
            </a:xfrm>
            <a:custGeom>
              <a:avLst/>
              <a:gdLst/>
              <a:ahLst/>
              <a:cxnLst/>
              <a:rect l="l" t="t" r="r" b="b"/>
              <a:pathLst>
                <a:path w="1583690" h="791210">
                  <a:moveTo>
                    <a:pt x="1504315" y="0"/>
                  </a:moveTo>
                  <a:lnTo>
                    <a:pt x="79121" y="0"/>
                  </a:lnTo>
                  <a:lnTo>
                    <a:pt x="48327" y="6219"/>
                  </a:lnTo>
                  <a:lnTo>
                    <a:pt x="23177" y="23177"/>
                  </a:lnTo>
                  <a:lnTo>
                    <a:pt x="6219" y="48327"/>
                  </a:lnTo>
                  <a:lnTo>
                    <a:pt x="0" y="79121"/>
                  </a:lnTo>
                  <a:lnTo>
                    <a:pt x="0" y="711835"/>
                  </a:lnTo>
                  <a:lnTo>
                    <a:pt x="6219" y="742628"/>
                  </a:lnTo>
                  <a:lnTo>
                    <a:pt x="23177" y="767778"/>
                  </a:lnTo>
                  <a:lnTo>
                    <a:pt x="48327" y="784736"/>
                  </a:lnTo>
                  <a:lnTo>
                    <a:pt x="79121" y="790956"/>
                  </a:lnTo>
                  <a:lnTo>
                    <a:pt x="1504315" y="790956"/>
                  </a:lnTo>
                  <a:lnTo>
                    <a:pt x="1535108" y="784736"/>
                  </a:lnTo>
                  <a:lnTo>
                    <a:pt x="1560258" y="767778"/>
                  </a:lnTo>
                  <a:lnTo>
                    <a:pt x="1577216" y="742628"/>
                  </a:lnTo>
                  <a:lnTo>
                    <a:pt x="1583436" y="711835"/>
                  </a:lnTo>
                  <a:lnTo>
                    <a:pt x="1583436" y="79121"/>
                  </a:lnTo>
                  <a:lnTo>
                    <a:pt x="1577216" y="48327"/>
                  </a:lnTo>
                  <a:lnTo>
                    <a:pt x="1560258" y="23177"/>
                  </a:lnTo>
                  <a:lnTo>
                    <a:pt x="1535108" y="6219"/>
                  </a:lnTo>
                  <a:lnTo>
                    <a:pt x="1504315" y="0"/>
                  </a:lnTo>
                  <a:close/>
                </a:path>
              </a:pathLst>
            </a:custGeom>
            <a:solidFill>
              <a:srgbClr val="0F79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8655557" y="2334006"/>
              <a:ext cx="1583690" cy="791210"/>
            </a:xfrm>
            <a:custGeom>
              <a:avLst/>
              <a:gdLst/>
              <a:ahLst/>
              <a:cxnLst/>
              <a:rect l="l" t="t" r="r" b="b"/>
              <a:pathLst>
                <a:path w="1583690" h="791210">
                  <a:moveTo>
                    <a:pt x="0" y="79121"/>
                  </a:moveTo>
                  <a:lnTo>
                    <a:pt x="6219" y="48327"/>
                  </a:lnTo>
                  <a:lnTo>
                    <a:pt x="23177" y="23177"/>
                  </a:lnTo>
                  <a:lnTo>
                    <a:pt x="48327" y="6219"/>
                  </a:lnTo>
                  <a:lnTo>
                    <a:pt x="79121" y="0"/>
                  </a:lnTo>
                  <a:lnTo>
                    <a:pt x="1504315" y="0"/>
                  </a:lnTo>
                  <a:lnTo>
                    <a:pt x="1535108" y="6219"/>
                  </a:lnTo>
                  <a:lnTo>
                    <a:pt x="1560258" y="23177"/>
                  </a:lnTo>
                  <a:lnTo>
                    <a:pt x="1577216" y="48327"/>
                  </a:lnTo>
                  <a:lnTo>
                    <a:pt x="1583436" y="79121"/>
                  </a:lnTo>
                  <a:lnTo>
                    <a:pt x="1583436" y="711835"/>
                  </a:lnTo>
                  <a:lnTo>
                    <a:pt x="1577216" y="742628"/>
                  </a:lnTo>
                  <a:lnTo>
                    <a:pt x="1560258" y="767778"/>
                  </a:lnTo>
                  <a:lnTo>
                    <a:pt x="1535108" y="784736"/>
                  </a:lnTo>
                  <a:lnTo>
                    <a:pt x="1504315" y="790956"/>
                  </a:lnTo>
                  <a:lnTo>
                    <a:pt x="79121" y="790956"/>
                  </a:lnTo>
                  <a:lnTo>
                    <a:pt x="48327" y="784736"/>
                  </a:lnTo>
                  <a:lnTo>
                    <a:pt x="23177" y="767778"/>
                  </a:lnTo>
                  <a:lnTo>
                    <a:pt x="6219" y="742628"/>
                  </a:lnTo>
                  <a:lnTo>
                    <a:pt x="0" y="711835"/>
                  </a:lnTo>
                  <a:lnTo>
                    <a:pt x="0" y="79121"/>
                  </a:lnTo>
                  <a:close/>
                </a:path>
              </a:pathLst>
            </a:custGeom>
            <a:ln w="2590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 txBox="1"/>
            <p:nvPr/>
          </p:nvSpPr>
          <p:spPr>
            <a:xfrm>
              <a:off x="8763127" y="2571445"/>
              <a:ext cx="1369060" cy="269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6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Human</a:t>
              </a:r>
              <a:r>
                <a:rPr sz="1600" b="1" spc="-5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6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Services</a:t>
              </a:r>
              <a:endParaRPr sz="1600">
                <a:latin typeface="Calibri"/>
                <a:cs typeface="Calibri"/>
              </a:endParaRPr>
            </a:p>
          </p:txBody>
        </p:sp>
        <p:sp>
          <p:nvSpPr>
            <p:cNvPr id="54" name="object 54"/>
            <p:cNvSpPr/>
            <p:nvPr/>
          </p:nvSpPr>
          <p:spPr>
            <a:xfrm>
              <a:off x="8814054" y="3124962"/>
              <a:ext cx="158750" cy="593725"/>
            </a:xfrm>
            <a:custGeom>
              <a:avLst/>
              <a:gdLst/>
              <a:ahLst/>
              <a:cxnLst/>
              <a:rect l="l" t="t" r="r" b="b"/>
              <a:pathLst>
                <a:path w="158750" h="593725">
                  <a:moveTo>
                    <a:pt x="0" y="0"/>
                  </a:moveTo>
                  <a:lnTo>
                    <a:pt x="0" y="593471"/>
                  </a:lnTo>
                  <a:lnTo>
                    <a:pt x="158242" y="593471"/>
                  </a:lnTo>
                </a:path>
              </a:pathLst>
            </a:custGeom>
            <a:ln w="25908">
              <a:solidFill>
                <a:srgbClr val="095F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8972550" y="3323082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1187323" y="0"/>
                  </a:moveTo>
                  <a:lnTo>
                    <a:pt x="79121" y="0"/>
                  </a:lnTo>
                  <a:lnTo>
                    <a:pt x="48327" y="6219"/>
                  </a:lnTo>
                  <a:lnTo>
                    <a:pt x="23177" y="23177"/>
                  </a:lnTo>
                  <a:lnTo>
                    <a:pt x="6219" y="48327"/>
                  </a:lnTo>
                  <a:lnTo>
                    <a:pt x="0" y="79121"/>
                  </a:lnTo>
                  <a:lnTo>
                    <a:pt x="0" y="711835"/>
                  </a:lnTo>
                  <a:lnTo>
                    <a:pt x="6219" y="742628"/>
                  </a:lnTo>
                  <a:lnTo>
                    <a:pt x="23177" y="767778"/>
                  </a:lnTo>
                  <a:lnTo>
                    <a:pt x="48327" y="784736"/>
                  </a:lnTo>
                  <a:lnTo>
                    <a:pt x="79121" y="790956"/>
                  </a:lnTo>
                  <a:lnTo>
                    <a:pt x="1187323" y="790956"/>
                  </a:lnTo>
                  <a:lnTo>
                    <a:pt x="1218116" y="784736"/>
                  </a:lnTo>
                  <a:lnTo>
                    <a:pt x="1243266" y="767778"/>
                  </a:lnTo>
                  <a:lnTo>
                    <a:pt x="1260224" y="742628"/>
                  </a:lnTo>
                  <a:lnTo>
                    <a:pt x="1266444" y="711835"/>
                  </a:lnTo>
                  <a:lnTo>
                    <a:pt x="1266444" y="79121"/>
                  </a:lnTo>
                  <a:lnTo>
                    <a:pt x="1260224" y="48327"/>
                  </a:lnTo>
                  <a:lnTo>
                    <a:pt x="1243266" y="23177"/>
                  </a:lnTo>
                  <a:lnTo>
                    <a:pt x="1218116" y="6219"/>
                  </a:lnTo>
                  <a:lnTo>
                    <a:pt x="118732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8972550" y="3323082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0" y="79121"/>
                  </a:moveTo>
                  <a:lnTo>
                    <a:pt x="6219" y="48327"/>
                  </a:lnTo>
                  <a:lnTo>
                    <a:pt x="23177" y="23177"/>
                  </a:lnTo>
                  <a:lnTo>
                    <a:pt x="48327" y="6219"/>
                  </a:lnTo>
                  <a:lnTo>
                    <a:pt x="79121" y="0"/>
                  </a:lnTo>
                  <a:lnTo>
                    <a:pt x="1187323" y="0"/>
                  </a:lnTo>
                  <a:lnTo>
                    <a:pt x="1218116" y="6219"/>
                  </a:lnTo>
                  <a:lnTo>
                    <a:pt x="1243266" y="23177"/>
                  </a:lnTo>
                  <a:lnTo>
                    <a:pt x="1260224" y="48327"/>
                  </a:lnTo>
                  <a:lnTo>
                    <a:pt x="1266444" y="79121"/>
                  </a:lnTo>
                  <a:lnTo>
                    <a:pt x="1266444" y="711835"/>
                  </a:lnTo>
                  <a:lnTo>
                    <a:pt x="1260224" y="742628"/>
                  </a:lnTo>
                  <a:lnTo>
                    <a:pt x="1243266" y="767778"/>
                  </a:lnTo>
                  <a:lnTo>
                    <a:pt x="1218116" y="784736"/>
                  </a:lnTo>
                  <a:lnTo>
                    <a:pt x="1187323" y="790956"/>
                  </a:lnTo>
                  <a:lnTo>
                    <a:pt x="79121" y="790956"/>
                  </a:lnTo>
                  <a:lnTo>
                    <a:pt x="48327" y="784736"/>
                  </a:lnTo>
                  <a:lnTo>
                    <a:pt x="23177" y="767778"/>
                  </a:lnTo>
                  <a:lnTo>
                    <a:pt x="6219" y="742628"/>
                  </a:lnTo>
                  <a:lnTo>
                    <a:pt x="0" y="711835"/>
                  </a:lnTo>
                  <a:lnTo>
                    <a:pt x="0" y="79121"/>
                  </a:lnTo>
                  <a:close/>
                </a:path>
              </a:pathLst>
            </a:custGeom>
            <a:ln w="25908">
              <a:solidFill>
                <a:srgbClr val="0F79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 txBox="1"/>
            <p:nvPr/>
          </p:nvSpPr>
          <p:spPr>
            <a:xfrm>
              <a:off x="9116948" y="3480308"/>
              <a:ext cx="976630" cy="434975"/>
            </a:xfrm>
            <a:prstGeom prst="rect">
              <a:avLst/>
            </a:prstGeom>
          </p:spPr>
          <p:txBody>
            <a:bodyPr vert="horz" wrap="square" lIns="0" tIns="34290" rIns="0" bIns="0" rtlCol="0">
              <a:spAutoFit/>
            </a:bodyPr>
            <a:lstStyle/>
            <a:p>
              <a:pPr marL="207645" marR="5080" indent="-195580">
                <a:lnSpc>
                  <a:spcPts val="1540"/>
                </a:lnSpc>
                <a:spcBef>
                  <a:spcPts val="270"/>
                </a:spcBef>
              </a:pPr>
              <a:r>
                <a:rPr sz="1400" spc="-10" dirty="0">
                  <a:latin typeface="Calibri"/>
                  <a:cs typeface="Calibri"/>
                </a:rPr>
                <a:t>Payments</a:t>
              </a:r>
              <a:r>
                <a:rPr sz="1400" spc="-80" dirty="0">
                  <a:latin typeface="Calibri"/>
                  <a:cs typeface="Calibri"/>
                </a:rPr>
                <a:t> </a:t>
              </a:r>
              <a:r>
                <a:rPr sz="1400" spc="-10" dirty="0">
                  <a:latin typeface="Calibri"/>
                  <a:cs typeface="Calibri"/>
                </a:rPr>
                <a:t>for  </a:t>
              </a:r>
              <a:r>
                <a:rPr sz="1400" spc="-5" dirty="0">
                  <a:latin typeface="Calibri"/>
                  <a:cs typeface="Calibri"/>
                </a:rPr>
                <a:t>families</a:t>
              </a:r>
              <a:endParaRPr sz="1400">
                <a:latin typeface="Calibri"/>
                <a:cs typeface="Calibri"/>
              </a:endParaRPr>
            </a:p>
          </p:txBody>
        </p:sp>
        <p:sp>
          <p:nvSpPr>
            <p:cNvPr id="58" name="object 58"/>
            <p:cNvSpPr/>
            <p:nvPr/>
          </p:nvSpPr>
          <p:spPr>
            <a:xfrm>
              <a:off x="8814054" y="3124962"/>
              <a:ext cx="158750" cy="1583055"/>
            </a:xfrm>
            <a:custGeom>
              <a:avLst/>
              <a:gdLst/>
              <a:ahLst/>
              <a:cxnLst/>
              <a:rect l="l" t="t" r="r" b="b"/>
              <a:pathLst>
                <a:path w="158750" h="1583054">
                  <a:moveTo>
                    <a:pt x="0" y="0"/>
                  </a:moveTo>
                  <a:lnTo>
                    <a:pt x="0" y="1582546"/>
                  </a:lnTo>
                  <a:lnTo>
                    <a:pt x="158242" y="1582546"/>
                  </a:lnTo>
                </a:path>
              </a:pathLst>
            </a:custGeom>
            <a:ln w="25907">
              <a:solidFill>
                <a:srgbClr val="095F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8972550" y="4312158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1187323" y="0"/>
                  </a:moveTo>
                  <a:lnTo>
                    <a:pt x="79121" y="0"/>
                  </a:lnTo>
                  <a:lnTo>
                    <a:pt x="48327" y="6219"/>
                  </a:lnTo>
                  <a:lnTo>
                    <a:pt x="23177" y="23177"/>
                  </a:lnTo>
                  <a:lnTo>
                    <a:pt x="6219" y="48327"/>
                  </a:lnTo>
                  <a:lnTo>
                    <a:pt x="0" y="79120"/>
                  </a:lnTo>
                  <a:lnTo>
                    <a:pt x="0" y="711834"/>
                  </a:lnTo>
                  <a:lnTo>
                    <a:pt x="6219" y="742628"/>
                  </a:lnTo>
                  <a:lnTo>
                    <a:pt x="23177" y="767778"/>
                  </a:lnTo>
                  <a:lnTo>
                    <a:pt x="48327" y="784736"/>
                  </a:lnTo>
                  <a:lnTo>
                    <a:pt x="79121" y="790955"/>
                  </a:lnTo>
                  <a:lnTo>
                    <a:pt x="1187323" y="790955"/>
                  </a:lnTo>
                  <a:lnTo>
                    <a:pt x="1218116" y="784736"/>
                  </a:lnTo>
                  <a:lnTo>
                    <a:pt x="1243266" y="767778"/>
                  </a:lnTo>
                  <a:lnTo>
                    <a:pt x="1260224" y="742628"/>
                  </a:lnTo>
                  <a:lnTo>
                    <a:pt x="1266444" y="711834"/>
                  </a:lnTo>
                  <a:lnTo>
                    <a:pt x="1266444" y="79120"/>
                  </a:lnTo>
                  <a:lnTo>
                    <a:pt x="1260224" y="48327"/>
                  </a:lnTo>
                  <a:lnTo>
                    <a:pt x="1243266" y="23177"/>
                  </a:lnTo>
                  <a:lnTo>
                    <a:pt x="1218116" y="6219"/>
                  </a:lnTo>
                  <a:lnTo>
                    <a:pt x="118732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8972550" y="4312158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0" y="79120"/>
                  </a:moveTo>
                  <a:lnTo>
                    <a:pt x="6219" y="48327"/>
                  </a:lnTo>
                  <a:lnTo>
                    <a:pt x="23177" y="23177"/>
                  </a:lnTo>
                  <a:lnTo>
                    <a:pt x="48327" y="6219"/>
                  </a:lnTo>
                  <a:lnTo>
                    <a:pt x="79121" y="0"/>
                  </a:lnTo>
                  <a:lnTo>
                    <a:pt x="1187323" y="0"/>
                  </a:lnTo>
                  <a:lnTo>
                    <a:pt x="1218116" y="6219"/>
                  </a:lnTo>
                  <a:lnTo>
                    <a:pt x="1243266" y="23177"/>
                  </a:lnTo>
                  <a:lnTo>
                    <a:pt x="1260224" y="48327"/>
                  </a:lnTo>
                  <a:lnTo>
                    <a:pt x="1266444" y="79120"/>
                  </a:lnTo>
                  <a:lnTo>
                    <a:pt x="1266444" y="711834"/>
                  </a:lnTo>
                  <a:lnTo>
                    <a:pt x="1260224" y="742628"/>
                  </a:lnTo>
                  <a:lnTo>
                    <a:pt x="1243266" y="767778"/>
                  </a:lnTo>
                  <a:lnTo>
                    <a:pt x="1218116" y="784736"/>
                  </a:lnTo>
                  <a:lnTo>
                    <a:pt x="1187323" y="790955"/>
                  </a:lnTo>
                  <a:lnTo>
                    <a:pt x="79121" y="790955"/>
                  </a:lnTo>
                  <a:lnTo>
                    <a:pt x="48327" y="784736"/>
                  </a:lnTo>
                  <a:lnTo>
                    <a:pt x="23177" y="767778"/>
                  </a:lnTo>
                  <a:lnTo>
                    <a:pt x="6219" y="742628"/>
                  </a:lnTo>
                  <a:lnTo>
                    <a:pt x="0" y="711834"/>
                  </a:lnTo>
                  <a:lnTo>
                    <a:pt x="0" y="79120"/>
                  </a:lnTo>
                  <a:close/>
                </a:path>
              </a:pathLst>
            </a:custGeom>
            <a:ln w="25908">
              <a:solidFill>
                <a:srgbClr val="0F79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 txBox="1"/>
            <p:nvPr/>
          </p:nvSpPr>
          <p:spPr>
            <a:xfrm>
              <a:off x="9107805" y="4371848"/>
              <a:ext cx="995044" cy="629920"/>
            </a:xfrm>
            <a:prstGeom prst="rect">
              <a:avLst/>
            </a:prstGeom>
          </p:spPr>
          <p:txBody>
            <a:bodyPr vert="horz" wrap="square" lIns="0" tIns="34290" rIns="0" bIns="0" rtlCol="0">
              <a:spAutoFit/>
            </a:bodyPr>
            <a:lstStyle/>
            <a:p>
              <a:pPr marL="12700" marR="5080" indent="93980" algn="just">
                <a:lnSpc>
                  <a:spcPts val="1540"/>
                </a:lnSpc>
                <a:spcBef>
                  <a:spcPts val="270"/>
                </a:spcBef>
              </a:pPr>
              <a:r>
                <a:rPr sz="1400" spc="-5" dirty="0">
                  <a:latin typeface="Calibri"/>
                  <a:cs typeface="Calibri"/>
                </a:rPr>
                <a:t>Centrelink,  Medicare </a:t>
              </a:r>
              <a:r>
                <a:rPr sz="1400" dirty="0">
                  <a:latin typeface="Calibri"/>
                  <a:cs typeface="Calibri"/>
                </a:rPr>
                <a:t>&amp;  </a:t>
              </a:r>
              <a:r>
                <a:rPr sz="1400" spc="-5" dirty="0">
                  <a:latin typeface="Calibri"/>
                  <a:cs typeface="Calibri"/>
                </a:rPr>
                <a:t>Child</a:t>
              </a:r>
              <a:r>
                <a:rPr sz="1400" spc="-60" dirty="0">
                  <a:latin typeface="Calibri"/>
                  <a:cs typeface="Calibri"/>
                </a:rPr>
                <a:t> </a:t>
              </a:r>
              <a:r>
                <a:rPr sz="1400" spc="-5" dirty="0">
                  <a:latin typeface="Calibri"/>
                  <a:cs typeface="Calibri"/>
                </a:rPr>
                <a:t>support</a:t>
              </a:r>
              <a:endParaRPr sz="1400" dirty="0">
                <a:latin typeface="Calibri"/>
                <a:cs typeface="Calibri"/>
              </a:endParaRPr>
            </a:p>
          </p:txBody>
        </p:sp>
        <p:sp>
          <p:nvSpPr>
            <p:cNvPr id="62" name="object 62"/>
            <p:cNvSpPr/>
            <p:nvPr/>
          </p:nvSpPr>
          <p:spPr>
            <a:xfrm>
              <a:off x="8814054" y="3124962"/>
              <a:ext cx="158750" cy="2571750"/>
            </a:xfrm>
            <a:custGeom>
              <a:avLst/>
              <a:gdLst/>
              <a:ahLst/>
              <a:cxnLst/>
              <a:rect l="l" t="t" r="r" b="b"/>
              <a:pathLst>
                <a:path w="158750" h="2571750">
                  <a:moveTo>
                    <a:pt x="0" y="0"/>
                  </a:moveTo>
                  <a:lnTo>
                    <a:pt x="0" y="2571622"/>
                  </a:lnTo>
                  <a:lnTo>
                    <a:pt x="158242" y="2571622"/>
                  </a:lnTo>
                </a:path>
              </a:pathLst>
            </a:custGeom>
            <a:ln w="25908">
              <a:solidFill>
                <a:srgbClr val="095F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8972550" y="5301234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1187323" y="0"/>
                  </a:moveTo>
                  <a:lnTo>
                    <a:pt x="79121" y="0"/>
                  </a:lnTo>
                  <a:lnTo>
                    <a:pt x="48327" y="6219"/>
                  </a:lnTo>
                  <a:lnTo>
                    <a:pt x="23177" y="23177"/>
                  </a:lnTo>
                  <a:lnTo>
                    <a:pt x="6219" y="48327"/>
                  </a:lnTo>
                  <a:lnTo>
                    <a:pt x="0" y="79120"/>
                  </a:lnTo>
                  <a:lnTo>
                    <a:pt x="0" y="711834"/>
                  </a:lnTo>
                  <a:lnTo>
                    <a:pt x="6219" y="742628"/>
                  </a:lnTo>
                  <a:lnTo>
                    <a:pt x="23177" y="767778"/>
                  </a:lnTo>
                  <a:lnTo>
                    <a:pt x="48327" y="784736"/>
                  </a:lnTo>
                  <a:lnTo>
                    <a:pt x="79121" y="790955"/>
                  </a:lnTo>
                  <a:lnTo>
                    <a:pt x="1187323" y="790955"/>
                  </a:lnTo>
                  <a:lnTo>
                    <a:pt x="1218116" y="784736"/>
                  </a:lnTo>
                  <a:lnTo>
                    <a:pt x="1243266" y="767778"/>
                  </a:lnTo>
                  <a:lnTo>
                    <a:pt x="1260224" y="742628"/>
                  </a:lnTo>
                  <a:lnTo>
                    <a:pt x="1266444" y="711834"/>
                  </a:lnTo>
                  <a:lnTo>
                    <a:pt x="1266444" y="79120"/>
                  </a:lnTo>
                  <a:lnTo>
                    <a:pt x="1260224" y="48327"/>
                  </a:lnTo>
                  <a:lnTo>
                    <a:pt x="1243266" y="23177"/>
                  </a:lnTo>
                  <a:lnTo>
                    <a:pt x="1218116" y="6219"/>
                  </a:lnTo>
                  <a:lnTo>
                    <a:pt x="118732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8972550" y="5301234"/>
              <a:ext cx="1266825" cy="791210"/>
            </a:xfrm>
            <a:custGeom>
              <a:avLst/>
              <a:gdLst/>
              <a:ahLst/>
              <a:cxnLst/>
              <a:rect l="l" t="t" r="r" b="b"/>
              <a:pathLst>
                <a:path w="1266825" h="791210">
                  <a:moveTo>
                    <a:pt x="0" y="79120"/>
                  </a:moveTo>
                  <a:lnTo>
                    <a:pt x="6219" y="48327"/>
                  </a:lnTo>
                  <a:lnTo>
                    <a:pt x="23177" y="23177"/>
                  </a:lnTo>
                  <a:lnTo>
                    <a:pt x="48327" y="6219"/>
                  </a:lnTo>
                  <a:lnTo>
                    <a:pt x="79121" y="0"/>
                  </a:lnTo>
                  <a:lnTo>
                    <a:pt x="1187323" y="0"/>
                  </a:lnTo>
                  <a:lnTo>
                    <a:pt x="1218116" y="6219"/>
                  </a:lnTo>
                  <a:lnTo>
                    <a:pt x="1243266" y="23177"/>
                  </a:lnTo>
                  <a:lnTo>
                    <a:pt x="1260224" y="48327"/>
                  </a:lnTo>
                  <a:lnTo>
                    <a:pt x="1266444" y="79120"/>
                  </a:lnTo>
                  <a:lnTo>
                    <a:pt x="1266444" y="711834"/>
                  </a:lnTo>
                  <a:lnTo>
                    <a:pt x="1260224" y="742628"/>
                  </a:lnTo>
                  <a:lnTo>
                    <a:pt x="1243266" y="767778"/>
                  </a:lnTo>
                  <a:lnTo>
                    <a:pt x="1218116" y="784736"/>
                  </a:lnTo>
                  <a:lnTo>
                    <a:pt x="1187323" y="790955"/>
                  </a:lnTo>
                  <a:lnTo>
                    <a:pt x="79121" y="790955"/>
                  </a:lnTo>
                  <a:lnTo>
                    <a:pt x="48327" y="784736"/>
                  </a:lnTo>
                  <a:lnTo>
                    <a:pt x="23177" y="767778"/>
                  </a:lnTo>
                  <a:lnTo>
                    <a:pt x="6219" y="742628"/>
                  </a:lnTo>
                  <a:lnTo>
                    <a:pt x="0" y="711834"/>
                  </a:lnTo>
                  <a:lnTo>
                    <a:pt x="0" y="79120"/>
                  </a:lnTo>
                  <a:close/>
                </a:path>
              </a:pathLst>
            </a:custGeom>
            <a:ln w="25908">
              <a:solidFill>
                <a:srgbClr val="0F79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 txBox="1"/>
            <p:nvPr/>
          </p:nvSpPr>
          <p:spPr>
            <a:xfrm>
              <a:off x="9028556" y="5263641"/>
              <a:ext cx="1153795" cy="824865"/>
            </a:xfrm>
            <a:prstGeom prst="rect">
              <a:avLst/>
            </a:prstGeom>
          </p:spPr>
          <p:txBody>
            <a:bodyPr vert="horz" wrap="square" lIns="0" tIns="34290" rIns="0" bIns="0" rtlCol="0">
              <a:spAutoFit/>
            </a:bodyPr>
            <a:lstStyle/>
            <a:p>
              <a:pPr marL="12065" marR="5080" algn="ctr">
                <a:lnSpc>
                  <a:spcPts val="1540"/>
                </a:lnSpc>
                <a:spcBef>
                  <a:spcPts val="270"/>
                </a:spcBef>
              </a:pPr>
              <a:r>
                <a:rPr sz="1400" spc="-5" dirty="0">
                  <a:latin typeface="Calibri"/>
                  <a:cs typeface="Calibri"/>
                </a:rPr>
                <a:t>Domestic and  </a:t>
              </a:r>
              <a:r>
                <a:rPr sz="1400" spc="-10" dirty="0">
                  <a:latin typeface="Calibri"/>
                  <a:cs typeface="Calibri"/>
                </a:rPr>
                <a:t>Family</a:t>
              </a:r>
              <a:r>
                <a:rPr sz="1400" spc="-75" dirty="0">
                  <a:latin typeface="Calibri"/>
                  <a:cs typeface="Calibri"/>
                </a:rPr>
                <a:t> </a:t>
              </a:r>
              <a:r>
                <a:rPr sz="1400" spc="-5" dirty="0">
                  <a:latin typeface="Calibri"/>
                  <a:cs typeface="Calibri"/>
                </a:rPr>
                <a:t>Violence  support  services</a:t>
              </a:r>
              <a:endParaRPr sz="1400" dirty="0">
                <a:latin typeface="Calibri"/>
                <a:cs typeface="Calibri"/>
              </a:endParaRPr>
            </a:p>
          </p:txBody>
        </p:sp>
      </p:grpSp>
      <p:sp>
        <p:nvSpPr>
          <p:cNvPr id="66" name="object 66"/>
          <p:cNvSpPr/>
          <p:nvPr/>
        </p:nvSpPr>
        <p:spPr>
          <a:xfrm>
            <a:off x="9954768" y="7021068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0" y="288036"/>
                </a:moveTo>
                <a:lnTo>
                  <a:pt x="288035" y="288036"/>
                </a:lnTo>
                <a:lnTo>
                  <a:pt x="288035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004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35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1104" y="441198"/>
            <a:ext cx="97917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146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State </a:t>
            </a:r>
            <a:r>
              <a:rPr spc="-10" dirty="0"/>
              <a:t>and territory policies and</a:t>
            </a:r>
            <a:r>
              <a:rPr spc="15" dirty="0"/>
              <a:t> </a:t>
            </a:r>
            <a:r>
              <a:rPr spc="-5" dirty="0"/>
              <a:t>services</a:t>
            </a:r>
          </a:p>
        </p:txBody>
      </p:sp>
      <p:sp>
        <p:nvSpPr>
          <p:cNvPr id="3" name="object 3"/>
          <p:cNvSpPr/>
          <p:nvPr/>
        </p:nvSpPr>
        <p:spPr>
          <a:xfrm>
            <a:off x="738377" y="1692402"/>
            <a:ext cx="9505315" cy="2301240"/>
          </a:xfrm>
          <a:custGeom>
            <a:avLst/>
            <a:gdLst/>
            <a:ahLst/>
            <a:cxnLst/>
            <a:rect l="l" t="t" r="r" b="b"/>
            <a:pathLst>
              <a:path w="9505315" h="2301240">
                <a:moveTo>
                  <a:pt x="9275064" y="0"/>
                </a:moveTo>
                <a:lnTo>
                  <a:pt x="230124" y="0"/>
                </a:lnTo>
                <a:lnTo>
                  <a:pt x="183747" y="4673"/>
                </a:lnTo>
                <a:lnTo>
                  <a:pt x="140551" y="18079"/>
                </a:lnTo>
                <a:lnTo>
                  <a:pt x="101461" y="39292"/>
                </a:lnTo>
                <a:lnTo>
                  <a:pt x="67403" y="67389"/>
                </a:lnTo>
                <a:lnTo>
                  <a:pt x="39302" y="101444"/>
                </a:lnTo>
                <a:lnTo>
                  <a:pt x="18084" y="140535"/>
                </a:lnTo>
                <a:lnTo>
                  <a:pt x="4675" y="183736"/>
                </a:lnTo>
                <a:lnTo>
                  <a:pt x="0" y="230124"/>
                </a:lnTo>
                <a:lnTo>
                  <a:pt x="0" y="2071115"/>
                </a:lnTo>
                <a:lnTo>
                  <a:pt x="4675" y="2117503"/>
                </a:lnTo>
                <a:lnTo>
                  <a:pt x="18084" y="2160704"/>
                </a:lnTo>
                <a:lnTo>
                  <a:pt x="39302" y="2199795"/>
                </a:lnTo>
                <a:lnTo>
                  <a:pt x="67403" y="2233850"/>
                </a:lnTo>
                <a:lnTo>
                  <a:pt x="101461" y="2261947"/>
                </a:lnTo>
                <a:lnTo>
                  <a:pt x="140551" y="2283160"/>
                </a:lnTo>
                <a:lnTo>
                  <a:pt x="183747" y="2296566"/>
                </a:lnTo>
                <a:lnTo>
                  <a:pt x="230124" y="2301240"/>
                </a:lnTo>
                <a:lnTo>
                  <a:pt x="9275064" y="2301240"/>
                </a:lnTo>
                <a:lnTo>
                  <a:pt x="9321451" y="2296566"/>
                </a:lnTo>
                <a:lnTo>
                  <a:pt x="9364652" y="2283160"/>
                </a:lnTo>
                <a:lnTo>
                  <a:pt x="9403743" y="2261947"/>
                </a:lnTo>
                <a:lnTo>
                  <a:pt x="9437798" y="2233850"/>
                </a:lnTo>
                <a:lnTo>
                  <a:pt x="9465895" y="2199795"/>
                </a:lnTo>
                <a:lnTo>
                  <a:pt x="9487108" y="2160704"/>
                </a:lnTo>
                <a:lnTo>
                  <a:pt x="9500514" y="2117503"/>
                </a:lnTo>
                <a:lnTo>
                  <a:pt x="9505188" y="2071115"/>
                </a:lnTo>
                <a:lnTo>
                  <a:pt x="9505188" y="230124"/>
                </a:lnTo>
                <a:lnTo>
                  <a:pt x="9500514" y="183736"/>
                </a:lnTo>
                <a:lnTo>
                  <a:pt x="9487108" y="140535"/>
                </a:lnTo>
                <a:lnTo>
                  <a:pt x="9465895" y="101444"/>
                </a:lnTo>
                <a:lnTo>
                  <a:pt x="9437798" y="67389"/>
                </a:lnTo>
                <a:lnTo>
                  <a:pt x="9403743" y="39292"/>
                </a:lnTo>
                <a:lnTo>
                  <a:pt x="9364652" y="18079"/>
                </a:lnTo>
                <a:lnTo>
                  <a:pt x="9321451" y="4673"/>
                </a:lnTo>
                <a:lnTo>
                  <a:pt x="9275064" y="0"/>
                </a:lnTo>
                <a:close/>
              </a:path>
            </a:pathLst>
          </a:custGeom>
          <a:solidFill>
            <a:srgbClr val="CCD6D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8377" y="1692402"/>
            <a:ext cx="9505315" cy="2301240"/>
          </a:xfrm>
          <a:custGeom>
            <a:avLst/>
            <a:gdLst/>
            <a:ahLst/>
            <a:cxnLst/>
            <a:rect l="l" t="t" r="r" b="b"/>
            <a:pathLst>
              <a:path w="9505315" h="2301240">
                <a:moveTo>
                  <a:pt x="0" y="230124"/>
                </a:moveTo>
                <a:lnTo>
                  <a:pt x="4675" y="183736"/>
                </a:lnTo>
                <a:lnTo>
                  <a:pt x="18084" y="140535"/>
                </a:lnTo>
                <a:lnTo>
                  <a:pt x="39302" y="101444"/>
                </a:lnTo>
                <a:lnTo>
                  <a:pt x="67403" y="67389"/>
                </a:lnTo>
                <a:lnTo>
                  <a:pt x="101461" y="39292"/>
                </a:lnTo>
                <a:lnTo>
                  <a:pt x="140551" y="18079"/>
                </a:lnTo>
                <a:lnTo>
                  <a:pt x="183747" y="4673"/>
                </a:lnTo>
                <a:lnTo>
                  <a:pt x="230124" y="0"/>
                </a:lnTo>
                <a:lnTo>
                  <a:pt x="9275064" y="0"/>
                </a:lnTo>
                <a:lnTo>
                  <a:pt x="9321451" y="4673"/>
                </a:lnTo>
                <a:lnTo>
                  <a:pt x="9364652" y="18079"/>
                </a:lnTo>
                <a:lnTo>
                  <a:pt x="9403743" y="39292"/>
                </a:lnTo>
                <a:lnTo>
                  <a:pt x="9437798" y="67389"/>
                </a:lnTo>
                <a:lnTo>
                  <a:pt x="9465895" y="101444"/>
                </a:lnTo>
                <a:lnTo>
                  <a:pt x="9487108" y="140535"/>
                </a:lnTo>
                <a:lnTo>
                  <a:pt x="9500514" y="183736"/>
                </a:lnTo>
                <a:lnTo>
                  <a:pt x="9505188" y="230124"/>
                </a:lnTo>
                <a:lnTo>
                  <a:pt x="9505188" y="2071115"/>
                </a:lnTo>
                <a:lnTo>
                  <a:pt x="9500514" y="2117503"/>
                </a:lnTo>
                <a:lnTo>
                  <a:pt x="9487108" y="2160704"/>
                </a:lnTo>
                <a:lnTo>
                  <a:pt x="9465895" y="2199795"/>
                </a:lnTo>
                <a:lnTo>
                  <a:pt x="9437798" y="2233850"/>
                </a:lnTo>
                <a:lnTo>
                  <a:pt x="9403743" y="2261947"/>
                </a:lnTo>
                <a:lnTo>
                  <a:pt x="9364652" y="2283160"/>
                </a:lnTo>
                <a:lnTo>
                  <a:pt x="9321451" y="2296566"/>
                </a:lnTo>
                <a:lnTo>
                  <a:pt x="9275064" y="2301240"/>
                </a:lnTo>
                <a:lnTo>
                  <a:pt x="230124" y="2301240"/>
                </a:lnTo>
                <a:lnTo>
                  <a:pt x="183747" y="2296566"/>
                </a:lnTo>
                <a:lnTo>
                  <a:pt x="140551" y="2283160"/>
                </a:lnTo>
                <a:lnTo>
                  <a:pt x="101461" y="2261947"/>
                </a:lnTo>
                <a:lnTo>
                  <a:pt x="67403" y="2233850"/>
                </a:lnTo>
                <a:lnTo>
                  <a:pt x="39302" y="2199795"/>
                </a:lnTo>
                <a:lnTo>
                  <a:pt x="18084" y="2160704"/>
                </a:lnTo>
                <a:lnTo>
                  <a:pt x="4675" y="2117503"/>
                </a:lnTo>
                <a:lnTo>
                  <a:pt x="0" y="2071115"/>
                </a:lnTo>
                <a:lnTo>
                  <a:pt x="0" y="230124"/>
                </a:lnTo>
                <a:close/>
              </a:path>
            </a:pathLst>
          </a:custGeom>
          <a:ln w="25908">
            <a:solidFill>
              <a:srgbClr val="CCD6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 title="&quot; &quot;"/>
          <p:cNvSpPr/>
          <p:nvPr/>
        </p:nvSpPr>
        <p:spPr>
          <a:xfrm>
            <a:off x="1430274" y="1852422"/>
            <a:ext cx="1979676" cy="1981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30274" y="1852422"/>
            <a:ext cx="1979930" cy="1981200"/>
          </a:xfrm>
          <a:custGeom>
            <a:avLst/>
            <a:gdLst/>
            <a:ahLst/>
            <a:cxnLst/>
            <a:rect l="l" t="t" r="r" b="b"/>
            <a:pathLst>
              <a:path w="1979929" h="1981200">
                <a:moveTo>
                  <a:pt x="0" y="197992"/>
                </a:moveTo>
                <a:lnTo>
                  <a:pt x="5229" y="152595"/>
                </a:lnTo>
                <a:lnTo>
                  <a:pt x="20124" y="110921"/>
                </a:lnTo>
                <a:lnTo>
                  <a:pt x="43497" y="74159"/>
                </a:lnTo>
                <a:lnTo>
                  <a:pt x="74159" y="43497"/>
                </a:lnTo>
                <a:lnTo>
                  <a:pt x="110921" y="20124"/>
                </a:lnTo>
                <a:lnTo>
                  <a:pt x="152595" y="5229"/>
                </a:lnTo>
                <a:lnTo>
                  <a:pt x="197993" y="0"/>
                </a:lnTo>
                <a:lnTo>
                  <a:pt x="1781683" y="0"/>
                </a:lnTo>
                <a:lnTo>
                  <a:pt x="1827080" y="5229"/>
                </a:lnTo>
                <a:lnTo>
                  <a:pt x="1868754" y="20124"/>
                </a:lnTo>
                <a:lnTo>
                  <a:pt x="1905516" y="43497"/>
                </a:lnTo>
                <a:lnTo>
                  <a:pt x="1936178" y="74159"/>
                </a:lnTo>
                <a:lnTo>
                  <a:pt x="1959551" y="110921"/>
                </a:lnTo>
                <a:lnTo>
                  <a:pt x="1974446" y="152595"/>
                </a:lnTo>
                <a:lnTo>
                  <a:pt x="1979676" y="197992"/>
                </a:lnTo>
                <a:lnTo>
                  <a:pt x="1979676" y="1783206"/>
                </a:lnTo>
                <a:lnTo>
                  <a:pt x="1974446" y="1828604"/>
                </a:lnTo>
                <a:lnTo>
                  <a:pt x="1959551" y="1870278"/>
                </a:lnTo>
                <a:lnTo>
                  <a:pt x="1936178" y="1907040"/>
                </a:lnTo>
                <a:lnTo>
                  <a:pt x="1905516" y="1937702"/>
                </a:lnTo>
                <a:lnTo>
                  <a:pt x="1868754" y="1961075"/>
                </a:lnTo>
                <a:lnTo>
                  <a:pt x="1827080" y="1975970"/>
                </a:lnTo>
                <a:lnTo>
                  <a:pt x="1781683" y="1981200"/>
                </a:lnTo>
                <a:lnTo>
                  <a:pt x="197993" y="1981200"/>
                </a:lnTo>
                <a:lnTo>
                  <a:pt x="152595" y="1975970"/>
                </a:lnTo>
                <a:lnTo>
                  <a:pt x="110921" y="1961075"/>
                </a:lnTo>
                <a:lnTo>
                  <a:pt x="74159" y="1937702"/>
                </a:lnTo>
                <a:lnTo>
                  <a:pt x="43497" y="1907040"/>
                </a:lnTo>
                <a:lnTo>
                  <a:pt x="20124" y="1870278"/>
                </a:lnTo>
                <a:lnTo>
                  <a:pt x="5229" y="1828604"/>
                </a:lnTo>
                <a:lnTo>
                  <a:pt x="0" y="1783206"/>
                </a:lnTo>
                <a:lnTo>
                  <a:pt x="0" y="197992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3366" y="3993642"/>
            <a:ext cx="2792095" cy="2811780"/>
          </a:xfrm>
          <a:custGeom>
            <a:avLst/>
            <a:gdLst/>
            <a:ahLst/>
            <a:cxnLst/>
            <a:rect l="l" t="t" r="r" b="b"/>
            <a:pathLst>
              <a:path w="2792095" h="2811779">
                <a:moveTo>
                  <a:pt x="2791968" y="0"/>
                </a:moveTo>
                <a:lnTo>
                  <a:pt x="0" y="0"/>
                </a:lnTo>
                <a:lnTo>
                  <a:pt x="0" y="2518625"/>
                </a:lnTo>
                <a:lnTo>
                  <a:pt x="3836" y="2566175"/>
                </a:lnTo>
                <a:lnTo>
                  <a:pt x="14945" y="2611283"/>
                </a:lnTo>
                <a:lnTo>
                  <a:pt x="32721" y="2653344"/>
                </a:lnTo>
                <a:lnTo>
                  <a:pt x="56560" y="2691756"/>
                </a:lnTo>
                <a:lnTo>
                  <a:pt x="85859" y="2725915"/>
                </a:lnTo>
                <a:lnTo>
                  <a:pt x="120015" y="2755216"/>
                </a:lnTo>
                <a:lnTo>
                  <a:pt x="158422" y="2779057"/>
                </a:lnTo>
                <a:lnTo>
                  <a:pt x="200477" y="2796834"/>
                </a:lnTo>
                <a:lnTo>
                  <a:pt x="245576" y="2807942"/>
                </a:lnTo>
                <a:lnTo>
                  <a:pt x="293116" y="2811780"/>
                </a:lnTo>
                <a:lnTo>
                  <a:pt x="2498852" y="2811780"/>
                </a:lnTo>
                <a:lnTo>
                  <a:pt x="2546407" y="2807942"/>
                </a:lnTo>
                <a:lnTo>
                  <a:pt x="2591515" y="2796834"/>
                </a:lnTo>
                <a:lnTo>
                  <a:pt x="2633573" y="2779057"/>
                </a:lnTo>
                <a:lnTo>
                  <a:pt x="2671980" y="2755216"/>
                </a:lnTo>
                <a:lnTo>
                  <a:pt x="2706131" y="2725915"/>
                </a:lnTo>
                <a:lnTo>
                  <a:pt x="2735425" y="2691756"/>
                </a:lnTo>
                <a:lnTo>
                  <a:pt x="2759258" y="2653344"/>
                </a:lnTo>
                <a:lnTo>
                  <a:pt x="2777028" y="2611283"/>
                </a:lnTo>
                <a:lnTo>
                  <a:pt x="2788132" y="2566175"/>
                </a:lnTo>
                <a:lnTo>
                  <a:pt x="2791968" y="2518625"/>
                </a:lnTo>
                <a:lnTo>
                  <a:pt x="2791968" y="0"/>
                </a:lnTo>
                <a:close/>
              </a:path>
            </a:pathLst>
          </a:custGeom>
          <a:solidFill>
            <a:srgbClr val="0F79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23366" y="3993642"/>
            <a:ext cx="2792095" cy="2811780"/>
          </a:xfrm>
          <a:custGeom>
            <a:avLst/>
            <a:gdLst/>
            <a:ahLst/>
            <a:cxnLst/>
            <a:rect l="l" t="t" r="r" b="b"/>
            <a:pathLst>
              <a:path w="2792095" h="2811779">
                <a:moveTo>
                  <a:pt x="2498852" y="2811780"/>
                </a:moveTo>
                <a:lnTo>
                  <a:pt x="293116" y="2811780"/>
                </a:lnTo>
                <a:lnTo>
                  <a:pt x="245576" y="2807942"/>
                </a:lnTo>
                <a:lnTo>
                  <a:pt x="200477" y="2796834"/>
                </a:lnTo>
                <a:lnTo>
                  <a:pt x="158422" y="2779057"/>
                </a:lnTo>
                <a:lnTo>
                  <a:pt x="120015" y="2755216"/>
                </a:lnTo>
                <a:lnTo>
                  <a:pt x="85859" y="2725915"/>
                </a:lnTo>
                <a:lnTo>
                  <a:pt x="56560" y="2691756"/>
                </a:lnTo>
                <a:lnTo>
                  <a:pt x="32721" y="2653344"/>
                </a:lnTo>
                <a:lnTo>
                  <a:pt x="14945" y="2611283"/>
                </a:lnTo>
                <a:lnTo>
                  <a:pt x="3836" y="2566175"/>
                </a:lnTo>
                <a:lnTo>
                  <a:pt x="0" y="2518625"/>
                </a:lnTo>
                <a:lnTo>
                  <a:pt x="0" y="0"/>
                </a:lnTo>
                <a:lnTo>
                  <a:pt x="2791968" y="0"/>
                </a:lnTo>
                <a:lnTo>
                  <a:pt x="2791968" y="2518625"/>
                </a:lnTo>
                <a:lnTo>
                  <a:pt x="2788132" y="2566175"/>
                </a:lnTo>
                <a:lnTo>
                  <a:pt x="2777028" y="2611283"/>
                </a:lnTo>
                <a:lnTo>
                  <a:pt x="2759258" y="2653344"/>
                </a:lnTo>
                <a:lnTo>
                  <a:pt x="2735425" y="2691756"/>
                </a:lnTo>
                <a:lnTo>
                  <a:pt x="2706131" y="2725915"/>
                </a:lnTo>
                <a:lnTo>
                  <a:pt x="2671980" y="2755216"/>
                </a:lnTo>
                <a:lnTo>
                  <a:pt x="2633573" y="2779057"/>
                </a:lnTo>
                <a:lnTo>
                  <a:pt x="2591515" y="2796834"/>
                </a:lnTo>
                <a:lnTo>
                  <a:pt x="2546407" y="2807942"/>
                </a:lnTo>
                <a:lnTo>
                  <a:pt x="2498852" y="281178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231798" y="3964657"/>
            <a:ext cx="2235835" cy="2066925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Early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 learning</a:t>
            </a:r>
            <a:endParaRPr sz="1900" dirty="0">
              <a:latin typeface="Calibri"/>
              <a:cs typeface="Calibri"/>
            </a:endParaRPr>
          </a:p>
          <a:p>
            <a:pPr marL="126364" marR="219710" indent="-113664">
              <a:lnSpc>
                <a:spcPct val="91700"/>
              </a:lnSpc>
              <a:spcBef>
                <a:spcPts val="840"/>
              </a:spcBef>
              <a:buChar char="•"/>
              <a:tabLst>
                <a:tab pos="127000" algn="l"/>
              </a:tabLst>
            </a:pP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Provision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funding</a:t>
            </a:r>
            <a:r>
              <a:rPr sz="15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universal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access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to 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preschool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sz="15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kinder</a:t>
            </a:r>
            <a:endParaRPr sz="1500" dirty="0">
              <a:latin typeface="Calibri"/>
              <a:cs typeface="Calibri"/>
            </a:endParaRPr>
          </a:p>
          <a:p>
            <a:pPr marL="126364" marR="33020" indent="-113664">
              <a:lnSpc>
                <a:spcPts val="1660"/>
              </a:lnSpc>
              <a:spcBef>
                <a:spcPts val="290"/>
              </a:spcBef>
              <a:buChar char="•"/>
              <a:tabLst>
                <a:tab pos="127000" algn="l"/>
              </a:tabLst>
            </a:pP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Regulatory authorities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– 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National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Quality</a:t>
            </a:r>
            <a:r>
              <a:rPr sz="15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Standards</a:t>
            </a:r>
            <a:endParaRPr sz="1500" dirty="0">
              <a:latin typeface="Calibri"/>
              <a:cs typeface="Calibri"/>
            </a:endParaRPr>
          </a:p>
          <a:p>
            <a:pPr marL="126364" marR="5080" indent="-113664">
              <a:lnSpc>
                <a:spcPts val="1639"/>
              </a:lnSpc>
              <a:spcBef>
                <a:spcPts val="270"/>
              </a:spcBef>
              <a:buChar char="•"/>
              <a:tabLst>
                <a:tab pos="127000" algn="l"/>
              </a:tabLst>
            </a:pP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Libraries, play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groups,</a:t>
            </a:r>
            <a:r>
              <a:rPr sz="15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child  and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family</a:t>
            </a:r>
            <a:r>
              <a:rPr sz="15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centres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10" name="object 10" title="&quot; &quot;"/>
          <p:cNvSpPr/>
          <p:nvPr/>
        </p:nvSpPr>
        <p:spPr>
          <a:xfrm>
            <a:off x="4411217" y="1852422"/>
            <a:ext cx="2159508" cy="1981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11217" y="1852422"/>
            <a:ext cx="2159635" cy="1981200"/>
          </a:xfrm>
          <a:custGeom>
            <a:avLst/>
            <a:gdLst/>
            <a:ahLst/>
            <a:cxnLst/>
            <a:rect l="l" t="t" r="r" b="b"/>
            <a:pathLst>
              <a:path w="2159634" h="1981200">
                <a:moveTo>
                  <a:pt x="0" y="198119"/>
                </a:moveTo>
                <a:lnTo>
                  <a:pt x="5229" y="152675"/>
                </a:lnTo>
                <a:lnTo>
                  <a:pt x="20127" y="110967"/>
                </a:lnTo>
                <a:lnTo>
                  <a:pt x="43507" y="74182"/>
                </a:lnTo>
                <a:lnTo>
                  <a:pt x="74182" y="43507"/>
                </a:lnTo>
                <a:lnTo>
                  <a:pt x="110967" y="20127"/>
                </a:lnTo>
                <a:lnTo>
                  <a:pt x="152675" y="5229"/>
                </a:lnTo>
                <a:lnTo>
                  <a:pt x="198120" y="0"/>
                </a:lnTo>
                <a:lnTo>
                  <a:pt x="1961388" y="0"/>
                </a:lnTo>
                <a:lnTo>
                  <a:pt x="2006832" y="5229"/>
                </a:lnTo>
                <a:lnTo>
                  <a:pt x="2048540" y="20127"/>
                </a:lnTo>
                <a:lnTo>
                  <a:pt x="2085325" y="43507"/>
                </a:lnTo>
                <a:lnTo>
                  <a:pt x="2116000" y="74182"/>
                </a:lnTo>
                <a:lnTo>
                  <a:pt x="2139380" y="110967"/>
                </a:lnTo>
                <a:lnTo>
                  <a:pt x="2154278" y="152675"/>
                </a:lnTo>
                <a:lnTo>
                  <a:pt x="2159508" y="198119"/>
                </a:lnTo>
                <a:lnTo>
                  <a:pt x="2159508" y="1783079"/>
                </a:lnTo>
                <a:lnTo>
                  <a:pt x="2154278" y="1828524"/>
                </a:lnTo>
                <a:lnTo>
                  <a:pt x="2139380" y="1870232"/>
                </a:lnTo>
                <a:lnTo>
                  <a:pt x="2116000" y="1907017"/>
                </a:lnTo>
                <a:lnTo>
                  <a:pt x="2085325" y="1937692"/>
                </a:lnTo>
                <a:lnTo>
                  <a:pt x="2048540" y="1961072"/>
                </a:lnTo>
                <a:lnTo>
                  <a:pt x="2006832" y="1975970"/>
                </a:lnTo>
                <a:lnTo>
                  <a:pt x="1961388" y="1981200"/>
                </a:lnTo>
                <a:lnTo>
                  <a:pt x="198120" y="1981200"/>
                </a:lnTo>
                <a:lnTo>
                  <a:pt x="152675" y="1975970"/>
                </a:lnTo>
                <a:lnTo>
                  <a:pt x="110967" y="1961072"/>
                </a:lnTo>
                <a:lnTo>
                  <a:pt x="74182" y="1937692"/>
                </a:lnTo>
                <a:lnTo>
                  <a:pt x="43507" y="1907017"/>
                </a:lnTo>
                <a:lnTo>
                  <a:pt x="20127" y="1870232"/>
                </a:lnTo>
                <a:lnTo>
                  <a:pt x="5229" y="1828524"/>
                </a:lnTo>
                <a:lnTo>
                  <a:pt x="0" y="1783079"/>
                </a:lnTo>
                <a:lnTo>
                  <a:pt x="0" y="198119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095750" y="3993642"/>
            <a:ext cx="2792095" cy="2811780"/>
          </a:xfrm>
          <a:custGeom>
            <a:avLst/>
            <a:gdLst/>
            <a:ahLst/>
            <a:cxnLst/>
            <a:rect l="l" t="t" r="r" b="b"/>
            <a:pathLst>
              <a:path w="2792095" h="2811779">
                <a:moveTo>
                  <a:pt x="2791968" y="0"/>
                </a:moveTo>
                <a:lnTo>
                  <a:pt x="0" y="0"/>
                </a:lnTo>
                <a:lnTo>
                  <a:pt x="0" y="2518625"/>
                </a:lnTo>
                <a:lnTo>
                  <a:pt x="3835" y="2566175"/>
                </a:lnTo>
                <a:lnTo>
                  <a:pt x="14939" y="2611283"/>
                </a:lnTo>
                <a:lnTo>
                  <a:pt x="32709" y="2653344"/>
                </a:lnTo>
                <a:lnTo>
                  <a:pt x="56542" y="2691756"/>
                </a:lnTo>
                <a:lnTo>
                  <a:pt x="85836" y="2725915"/>
                </a:lnTo>
                <a:lnTo>
                  <a:pt x="119987" y="2755216"/>
                </a:lnTo>
                <a:lnTo>
                  <a:pt x="158394" y="2779057"/>
                </a:lnTo>
                <a:lnTo>
                  <a:pt x="200452" y="2796834"/>
                </a:lnTo>
                <a:lnTo>
                  <a:pt x="245560" y="2807942"/>
                </a:lnTo>
                <a:lnTo>
                  <a:pt x="293115" y="2811780"/>
                </a:lnTo>
                <a:lnTo>
                  <a:pt x="2498852" y="2811780"/>
                </a:lnTo>
                <a:lnTo>
                  <a:pt x="2546407" y="2807942"/>
                </a:lnTo>
                <a:lnTo>
                  <a:pt x="2591515" y="2796834"/>
                </a:lnTo>
                <a:lnTo>
                  <a:pt x="2633573" y="2779057"/>
                </a:lnTo>
                <a:lnTo>
                  <a:pt x="2671980" y="2755216"/>
                </a:lnTo>
                <a:lnTo>
                  <a:pt x="2706131" y="2725915"/>
                </a:lnTo>
                <a:lnTo>
                  <a:pt x="2735425" y="2691756"/>
                </a:lnTo>
                <a:lnTo>
                  <a:pt x="2759258" y="2653344"/>
                </a:lnTo>
                <a:lnTo>
                  <a:pt x="2777028" y="2611283"/>
                </a:lnTo>
                <a:lnTo>
                  <a:pt x="2788132" y="2566175"/>
                </a:lnTo>
                <a:lnTo>
                  <a:pt x="2791968" y="2518625"/>
                </a:lnTo>
                <a:lnTo>
                  <a:pt x="2791968" y="0"/>
                </a:lnTo>
                <a:close/>
              </a:path>
            </a:pathLst>
          </a:custGeom>
          <a:solidFill>
            <a:srgbClr val="0F79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095750" y="3993642"/>
            <a:ext cx="2792095" cy="2811780"/>
          </a:xfrm>
          <a:custGeom>
            <a:avLst/>
            <a:gdLst/>
            <a:ahLst/>
            <a:cxnLst/>
            <a:rect l="l" t="t" r="r" b="b"/>
            <a:pathLst>
              <a:path w="2792095" h="2811779">
                <a:moveTo>
                  <a:pt x="2498852" y="2811780"/>
                </a:moveTo>
                <a:lnTo>
                  <a:pt x="293115" y="2811780"/>
                </a:lnTo>
                <a:lnTo>
                  <a:pt x="245560" y="2807942"/>
                </a:lnTo>
                <a:lnTo>
                  <a:pt x="200452" y="2796834"/>
                </a:lnTo>
                <a:lnTo>
                  <a:pt x="158394" y="2779057"/>
                </a:lnTo>
                <a:lnTo>
                  <a:pt x="119987" y="2755216"/>
                </a:lnTo>
                <a:lnTo>
                  <a:pt x="85836" y="2725915"/>
                </a:lnTo>
                <a:lnTo>
                  <a:pt x="56542" y="2691756"/>
                </a:lnTo>
                <a:lnTo>
                  <a:pt x="32709" y="2653344"/>
                </a:lnTo>
                <a:lnTo>
                  <a:pt x="14939" y="2611283"/>
                </a:lnTo>
                <a:lnTo>
                  <a:pt x="3835" y="2566175"/>
                </a:lnTo>
                <a:lnTo>
                  <a:pt x="0" y="2518625"/>
                </a:lnTo>
                <a:lnTo>
                  <a:pt x="0" y="0"/>
                </a:lnTo>
                <a:lnTo>
                  <a:pt x="2791968" y="0"/>
                </a:lnTo>
                <a:lnTo>
                  <a:pt x="2791968" y="2518625"/>
                </a:lnTo>
                <a:lnTo>
                  <a:pt x="2788132" y="2566175"/>
                </a:lnTo>
                <a:lnTo>
                  <a:pt x="2777028" y="2611283"/>
                </a:lnTo>
                <a:lnTo>
                  <a:pt x="2759258" y="2653344"/>
                </a:lnTo>
                <a:lnTo>
                  <a:pt x="2735425" y="2691756"/>
                </a:lnTo>
                <a:lnTo>
                  <a:pt x="2706131" y="2725915"/>
                </a:lnTo>
                <a:lnTo>
                  <a:pt x="2671980" y="2755216"/>
                </a:lnTo>
                <a:lnTo>
                  <a:pt x="2633573" y="2779057"/>
                </a:lnTo>
                <a:lnTo>
                  <a:pt x="2591515" y="2796834"/>
                </a:lnTo>
                <a:lnTo>
                  <a:pt x="2546407" y="2807942"/>
                </a:lnTo>
                <a:lnTo>
                  <a:pt x="2498852" y="281178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303267" y="4074667"/>
            <a:ext cx="2350770" cy="2431415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734695">
              <a:lnSpc>
                <a:spcPts val="2090"/>
              </a:lnSpc>
              <a:spcBef>
                <a:spcPts val="320"/>
              </a:spcBef>
            </a:pP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Child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health and 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development</a:t>
            </a:r>
            <a:endParaRPr sz="1900" dirty="0">
              <a:latin typeface="Calibri"/>
              <a:cs typeface="Calibri"/>
            </a:endParaRPr>
          </a:p>
          <a:p>
            <a:pPr marL="127000" marR="5080" indent="-114300">
              <a:lnSpc>
                <a:spcPct val="91600"/>
              </a:lnSpc>
              <a:spcBef>
                <a:spcPts val="805"/>
              </a:spcBef>
              <a:buChar char="•"/>
              <a:tabLst>
                <a:tab pos="127000" algn="l"/>
              </a:tabLst>
            </a:pP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Perinatal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health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care, 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maternity services, maternal 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and child health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(MCH)  nursing,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immunisation</a:t>
            </a:r>
            <a:endParaRPr sz="1500" dirty="0">
              <a:latin typeface="Calibri"/>
              <a:cs typeface="Calibri"/>
            </a:endParaRPr>
          </a:p>
          <a:p>
            <a:pPr marL="127000" marR="538480" indent="-114300">
              <a:lnSpc>
                <a:spcPts val="1639"/>
              </a:lnSpc>
              <a:spcBef>
                <a:spcPts val="320"/>
              </a:spcBef>
              <a:buChar char="•"/>
              <a:tabLst>
                <a:tab pos="127000" algn="l"/>
              </a:tabLst>
            </a:pP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Hospitals,</a:t>
            </a:r>
            <a:r>
              <a:rPr sz="15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community 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health, allied</a:t>
            </a:r>
            <a:r>
              <a:rPr sz="15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health</a:t>
            </a:r>
            <a:endParaRPr sz="1500" dirty="0">
              <a:latin typeface="Calibri"/>
              <a:cs typeface="Calibri"/>
            </a:endParaRPr>
          </a:p>
          <a:p>
            <a:pPr marL="127000" indent="-114300">
              <a:lnSpc>
                <a:spcPts val="1725"/>
              </a:lnSpc>
              <a:spcBef>
                <a:spcPts val="95"/>
              </a:spcBef>
              <a:buChar char="•"/>
              <a:tabLst>
                <a:tab pos="127000" algn="l"/>
              </a:tabLst>
            </a:pP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Mental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health services,</a:t>
            </a:r>
            <a:r>
              <a:rPr sz="15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drug</a:t>
            </a:r>
            <a:endParaRPr sz="1500" dirty="0">
              <a:latin typeface="Calibri"/>
              <a:cs typeface="Calibri"/>
            </a:endParaRPr>
          </a:p>
          <a:p>
            <a:pPr marL="127000">
              <a:lnSpc>
                <a:spcPts val="1725"/>
              </a:lnSpc>
            </a:pP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alcohol</a:t>
            </a:r>
            <a:r>
              <a:rPr sz="15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treatment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15" name="object 15" title="&quot; &quot;"/>
          <p:cNvSpPr/>
          <p:nvPr/>
        </p:nvSpPr>
        <p:spPr>
          <a:xfrm>
            <a:off x="7507985" y="1852422"/>
            <a:ext cx="2109216" cy="1981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507985" y="1852422"/>
            <a:ext cx="2109470" cy="1981200"/>
          </a:xfrm>
          <a:custGeom>
            <a:avLst/>
            <a:gdLst/>
            <a:ahLst/>
            <a:cxnLst/>
            <a:rect l="l" t="t" r="r" b="b"/>
            <a:pathLst>
              <a:path w="2109470" h="1981200">
                <a:moveTo>
                  <a:pt x="0" y="198119"/>
                </a:moveTo>
                <a:lnTo>
                  <a:pt x="5229" y="152675"/>
                </a:lnTo>
                <a:lnTo>
                  <a:pt x="20127" y="110967"/>
                </a:lnTo>
                <a:lnTo>
                  <a:pt x="43507" y="74182"/>
                </a:lnTo>
                <a:lnTo>
                  <a:pt x="74182" y="43507"/>
                </a:lnTo>
                <a:lnTo>
                  <a:pt x="110967" y="20127"/>
                </a:lnTo>
                <a:lnTo>
                  <a:pt x="152675" y="5229"/>
                </a:lnTo>
                <a:lnTo>
                  <a:pt x="198120" y="0"/>
                </a:lnTo>
                <a:lnTo>
                  <a:pt x="1911096" y="0"/>
                </a:lnTo>
                <a:lnTo>
                  <a:pt x="1956540" y="5229"/>
                </a:lnTo>
                <a:lnTo>
                  <a:pt x="1998248" y="20127"/>
                </a:lnTo>
                <a:lnTo>
                  <a:pt x="2035033" y="43507"/>
                </a:lnTo>
                <a:lnTo>
                  <a:pt x="2065708" y="74182"/>
                </a:lnTo>
                <a:lnTo>
                  <a:pt x="2089088" y="110967"/>
                </a:lnTo>
                <a:lnTo>
                  <a:pt x="2103986" y="152675"/>
                </a:lnTo>
                <a:lnTo>
                  <a:pt x="2109216" y="198119"/>
                </a:lnTo>
                <a:lnTo>
                  <a:pt x="2109216" y="1783079"/>
                </a:lnTo>
                <a:lnTo>
                  <a:pt x="2103986" y="1828524"/>
                </a:lnTo>
                <a:lnTo>
                  <a:pt x="2089088" y="1870232"/>
                </a:lnTo>
                <a:lnTo>
                  <a:pt x="2065708" y="1907017"/>
                </a:lnTo>
                <a:lnTo>
                  <a:pt x="2035033" y="1937692"/>
                </a:lnTo>
                <a:lnTo>
                  <a:pt x="1998248" y="1961072"/>
                </a:lnTo>
                <a:lnTo>
                  <a:pt x="1956540" y="1975970"/>
                </a:lnTo>
                <a:lnTo>
                  <a:pt x="1911096" y="1981200"/>
                </a:lnTo>
                <a:lnTo>
                  <a:pt x="198120" y="1981200"/>
                </a:lnTo>
                <a:lnTo>
                  <a:pt x="152675" y="1975970"/>
                </a:lnTo>
                <a:lnTo>
                  <a:pt x="110967" y="1961072"/>
                </a:lnTo>
                <a:lnTo>
                  <a:pt x="74182" y="1937692"/>
                </a:lnTo>
                <a:lnTo>
                  <a:pt x="43507" y="1907017"/>
                </a:lnTo>
                <a:lnTo>
                  <a:pt x="20127" y="1870232"/>
                </a:lnTo>
                <a:lnTo>
                  <a:pt x="5229" y="1828524"/>
                </a:lnTo>
                <a:lnTo>
                  <a:pt x="0" y="1783079"/>
                </a:lnTo>
                <a:lnTo>
                  <a:pt x="0" y="198119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66609" y="3993642"/>
            <a:ext cx="2792095" cy="2811780"/>
          </a:xfrm>
          <a:custGeom>
            <a:avLst/>
            <a:gdLst/>
            <a:ahLst/>
            <a:cxnLst/>
            <a:rect l="l" t="t" r="r" b="b"/>
            <a:pathLst>
              <a:path w="2792095" h="2811779">
                <a:moveTo>
                  <a:pt x="2791968" y="0"/>
                </a:moveTo>
                <a:lnTo>
                  <a:pt x="0" y="0"/>
                </a:lnTo>
                <a:lnTo>
                  <a:pt x="0" y="2518625"/>
                </a:lnTo>
                <a:lnTo>
                  <a:pt x="3835" y="2566175"/>
                </a:lnTo>
                <a:lnTo>
                  <a:pt x="14939" y="2611283"/>
                </a:lnTo>
                <a:lnTo>
                  <a:pt x="32709" y="2653344"/>
                </a:lnTo>
                <a:lnTo>
                  <a:pt x="56542" y="2691756"/>
                </a:lnTo>
                <a:lnTo>
                  <a:pt x="85836" y="2725915"/>
                </a:lnTo>
                <a:lnTo>
                  <a:pt x="119987" y="2755216"/>
                </a:lnTo>
                <a:lnTo>
                  <a:pt x="158394" y="2779057"/>
                </a:lnTo>
                <a:lnTo>
                  <a:pt x="200452" y="2796834"/>
                </a:lnTo>
                <a:lnTo>
                  <a:pt x="245560" y="2807942"/>
                </a:lnTo>
                <a:lnTo>
                  <a:pt x="293116" y="2811780"/>
                </a:lnTo>
                <a:lnTo>
                  <a:pt x="2498852" y="2811780"/>
                </a:lnTo>
                <a:lnTo>
                  <a:pt x="2546407" y="2807942"/>
                </a:lnTo>
                <a:lnTo>
                  <a:pt x="2591515" y="2796834"/>
                </a:lnTo>
                <a:lnTo>
                  <a:pt x="2633573" y="2779057"/>
                </a:lnTo>
                <a:lnTo>
                  <a:pt x="2671980" y="2755216"/>
                </a:lnTo>
                <a:lnTo>
                  <a:pt x="2706131" y="2725915"/>
                </a:lnTo>
                <a:lnTo>
                  <a:pt x="2735425" y="2691756"/>
                </a:lnTo>
                <a:lnTo>
                  <a:pt x="2759258" y="2653344"/>
                </a:lnTo>
                <a:lnTo>
                  <a:pt x="2777028" y="2611283"/>
                </a:lnTo>
                <a:lnTo>
                  <a:pt x="2788132" y="2566175"/>
                </a:lnTo>
                <a:lnTo>
                  <a:pt x="2791968" y="2518625"/>
                </a:lnTo>
                <a:lnTo>
                  <a:pt x="2791968" y="0"/>
                </a:lnTo>
                <a:close/>
              </a:path>
            </a:pathLst>
          </a:custGeom>
          <a:solidFill>
            <a:srgbClr val="0F79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166609" y="3993642"/>
            <a:ext cx="2792095" cy="2811780"/>
          </a:xfrm>
          <a:custGeom>
            <a:avLst/>
            <a:gdLst/>
            <a:ahLst/>
            <a:cxnLst/>
            <a:rect l="l" t="t" r="r" b="b"/>
            <a:pathLst>
              <a:path w="2792095" h="2811779">
                <a:moveTo>
                  <a:pt x="2498852" y="2811780"/>
                </a:moveTo>
                <a:lnTo>
                  <a:pt x="293116" y="2811780"/>
                </a:lnTo>
                <a:lnTo>
                  <a:pt x="245560" y="2807942"/>
                </a:lnTo>
                <a:lnTo>
                  <a:pt x="200452" y="2796834"/>
                </a:lnTo>
                <a:lnTo>
                  <a:pt x="158394" y="2779057"/>
                </a:lnTo>
                <a:lnTo>
                  <a:pt x="119987" y="2755216"/>
                </a:lnTo>
                <a:lnTo>
                  <a:pt x="85836" y="2725915"/>
                </a:lnTo>
                <a:lnTo>
                  <a:pt x="56542" y="2691756"/>
                </a:lnTo>
                <a:lnTo>
                  <a:pt x="32709" y="2653344"/>
                </a:lnTo>
                <a:lnTo>
                  <a:pt x="14939" y="2611283"/>
                </a:lnTo>
                <a:lnTo>
                  <a:pt x="3835" y="2566175"/>
                </a:lnTo>
                <a:lnTo>
                  <a:pt x="0" y="2518625"/>
                </a:lnTo>
                <a:lnTo>
                  <a:pt x="0" y="0"/>
                </a:lnTo>
                <a:lnTo>
                  <a:pt x="2791968" y="0"/>
                </a:lnTo>
                <a:lnTo>
                  <a:pt x="2791968" y="2518625"/>
                </a:lnTo>
                <a:lnTo>
                  <a:pt x="2788132" y="2566175"/>
                </a:lnTo>
                <a:lnTo>
                  <a:pt x="2777028" y="2611283"/>
                </a:lnTo>
                <a:lnTo>
                  <a:pt x="2759258" y="2653344"/>
                </a:lnTo>
                <a:lnTo>
                  <a:pt x="2735425" y="2691756"/>
                </a:lnTo>
                <a:lnTo>
                  <a:pt x="2706131" y="2725915"/>
                </a:lnTo>
                <a:lnTo>
                  <a:pt x="2671980" y="2755216"/>
                </a:lnTo>
                <a:lnTo>
                  <a:pt x="2633573" y="2779057"/>
                </a:lnTo>
                <a:lnTo>
                  <a:pt x="2591515" y="2796834"/>
                </a:lnTo>
                <a:lnTo>
                  <a:pt x="2546407" y="2807942"/>
                </a:lnTo>
                <a:lnTo>
                  <a:pt x="2498852" y="281178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374763" y="3964657"/>
            <a:ext cx="2370455" cy="1788160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Social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endParaRPr sz="1900" dirty="0">
              <a:latin typeface="Calibri"/>
              <a:cs typeface="Calibri"/>
            </a:endParaRPr>
          </a:p>
          <a:p>
            <a:pPr marL="127000" marR="5080" indent="-114300">
              <a:lnSpc>
                <a:spcPct val="91600"/>
              </a:lnSpc>
              <a:spcBef>
                <a:spcPts val="840"/>
              </a:spcBef>
              <a:buChar char="•"/>
              <a:tabLst>
                <a:tab pos="127635" algn="l"/>
              </a:tabLst>
            </a:pP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Early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intervention,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statutory 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support services: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child 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protection;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disability;</a:t>
            </a:r>
            <a:r>
              <a:rPr sz="15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mental 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health;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housing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homelessness; domestic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family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violence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9954768" y="7021068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0" y="288036"/>
                </a:moveTo>
                <a:lnTo>
                  <a:pt x="288035" y="288036"/>
                </a:lnTo>
                <a:lnTo>
                  <a:pt x="288035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004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35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1104" y="441198"/>
            <a:ext cx="97917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146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What </a:t>
            </a:r>
            <a:r>
              <a:rPr spc="-5" dirty="0"/>
              <a:t>do </a:t>
            </a:r>
            <a:r>
              <a:rPr spc="-15" dirty="0"/>
              <a:t>young children</a:t>
            </a:r>
            <a:r>
              <a:rPr spc="25" dirty="0"/>
              <a:t> </a:t>
            </a:r>
            <a:r>
              <a:rPr spc="-10" dirty="0"/>
              <a:t>need?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5525" y="1502940"/>
            <a:ext cx="4972685" cy="4428490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sz="2900" spc="-10" dirty="0">
                <a:solidFill>
                  <a:srgbClr val="0F79A0"/>
                </a:solidFill>
                <a:latin typeface="Calibri"/>
                <a:cs typeface="Calibri"/>
              </a:rPr>
              <a:t>Provided</a:t>
            </a:r>
            <a:r>
              <a:rPr sz="2900" spc="-30" dirty="0">
                <a:solidFill>
                  <a:srgbClr val="0F79A0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0F79A0"/>
                </a:solidFill>
                <a:latin typeface="Calibri"/>
                <a:cs typeface="Calibri"/>
              </a:rPr>
              <a:t>with:</a:t>
            </a:r>
            <a:endParaRPr sz="2900">
              <a:latin typeface="Calibri"/>
              <a:cs typeface="Calibri"/>
            </a:endParaRPr>
          </a:p>
          <a:p>
            <a:pPr marL="264160" indent="-251460">
              <a:lnSpc>
                <a:spcPct val="100000"/>
              </a:lnSpc>
              <a:spcBef>
                <a:spcPts val="855"/>
              </a:spcBef>
              <a:buSzPct val="89655"/>
              <a:buFont typeface="Wingdings"/>
              <a:buChar char=""/>
              <a:tabLst>
                <a:tab pos="264160" algn="l"/>
              </a:tabLst>
            </a:pPr>
            <a:r>
              <a:rPr sz="2900" spc="-15" dirty="0">
                <a:solidFill>
                  <a:srgbClr val="0F79A0"/>
                </a:solidFill>
                <a:latin typeface="Calibri"/>
                <a:cs typeface="Calibri"/>
              </a:rPr>
              <a:t>Care </a:t>
            </a:r>
            <a:r>
              <a:rPr sz="2900" spc="-5" dirty="0">
                <a:solidFill>
                  <a:srgbClr val="0F79A0"/>
                </a:solidFill>
                <a:latin typeface="Calibri"/>
                <a:cs typeface="Calibri"/>
              </a:rPr>
              <a:t>and</a:t>
            </a:r>
            <a:r>
              <a:rPr sz="2900" spc="-10" dirty="0">
                <a:solidFill>
                  <a:srgbClr val="0F79A0"/>
                </a:solidFill>
                <a:latin typeface="Calibri"/>
                <a:cs typeface="Calibri"/>
              </a:rPr>
              <a:t> communication</a:t>
            </a:r>
            <a:endParaRPr sz="2900">
              <a:latin typeface="Calibri"/>
              <a:cs typeface="Calibri"/>
            </a:endParaRPr>
          </a:p>
          <a:p>
            <a:pPr marL="264160" indent="-251460">
              <a:lnSpc>
                <a:spcPct val="100000"/>
              </a:lnSpc>
              <a:spcBef>
                <a:spcPts val="850"/>
              </a:spcBef>
              <a:buSzPct val="89655"/>
              <a:buFont typeface="Wingdings"/>
              <a:buChar char=""/>
              <a:tabLst>
                <a:tab pos="264160" algn="l"/>
              </a:tabLst>
            </a:pPr>
            <a:r>
              <a:rPr sz="2900" spc="-25" dirty="0">
                <a:solidFill>
                  <a:srgbClr val="0F79A0"/>
                </a:solidFill>
                <a:latin typeface="Calibri"/>
                <a:cs typeface="Calibri"/>
              </a:rPr>
              <a:t>Safe</a:t>
            </a:r>
            <a:r>
              <a:rPr sz="2900" spc="-20" dirty="0">
                <a:solidFill>
                  <a:srgbClr val="0F79A0"/>
                </a:solidFill>
                <a:latin typeface="Calibri"/>
                <a:cs typeface="Calibri"/>
              </a:rPr>
              <a:t> </a:t>
            </a:r>
            <a:r>
              <a:rPr sz="2900" spc="-15" dirty="0">
                <a:solidFill>
                  <a:srgbClr val="0F79A0"/>
                </a:solidFill>
                <a:latin typeface="Calibri"/>
                <a:cs typeface="Calibri"/>
              </a:rPr>
              <a:t>environments</a:t>
            </a:r>
            <a:endParaRPr sz="2900">
              <a:latin typeface="Calibri"/>
              <a:cs typeface="Calibri"/>
            </a:endParaRPr>
          </a:p>
          <a:p>
            <a:pPr marL="264160" indent="-251460">
              <a:lnSpc>
                <a:spcPct val="100000"/>
              </a:lnSpc>
              <a:spcBef>
                <a:spcPts val="855"/>
              </a:spcBef>
              <a:buSzPct val="89655"/>
              <a:buFont typeface="Wingdings"/>
              <a:buChar char=""/>
              <a:tabLst>
                <a:tab pos="264160" algn="l"/>
              </a:tabLst>
            </a:pPr>
            <a:r>
              <a:rPr sz="2900" spc="-5" dirty="0">
                <a:solidFill>
                  <a:srgbClr val="0F79A0"/>
                </a:solidFill>
                <a:latin typeface="Calibri"/>
                <a:cs typeface="Calibri"/>
              </a:rPr>
              <a:t>Health and</a:t>
            </a:r>
            <a:r>
              <a:rPr sz="2900" spc="-25" dirty="0">
                <a:solidFill>
                  <a:srgbClr val="0F79A0"/>
                </a:solidFill>
                <a:latin typeface="Calibri"/>
                <a:cs typeface="Calibri"/>
              </a:rPr>
              <a:t> </a:t>
            </a:r>
            <a:r>
              <a:rPr sz="2900" spc="-5" dirty="0">
                <a:solidFill>
                  <a:srgbClr val="0F79A0"/>
                </a:solidFill>
                <a:latin typeface="Calibri"/>
                <a:cs typeface="Calibri"/>
              </a:rPr>
              <a:t>nutrition</a:t>
            </a:r>
            <a:endParaRPr sz="2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F79A0"/>
              </a:buClr>
              <a:buFont typeface="Wingdings"/>
              <a:buChar char=""/>
            </a:pPr>
            <a:endParaRPr sz="4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900" spc="-15" dirty="0">
                <a:solidFill>
                  <a:srgbClr val="0F79A0"/>
                </a:solidFill>
                <a:latin typeface="Calibri"/>
                <a:cs typeface="Calibri"/>
              </a:rPr>
              <a:t>Protected</a:t>
            </a:r>
            <a:r>
              <a:rPr sz="2900" spc="-5" dirty="0">
                <a:solidFill>
                  <a:srgbClr val="0F79A0"/>
                </a:solidFill>
                <a:latin typeface="Calibri"/>
                <a:cs typeface="Calibri"/>
              </a:rPr>
              <a:t> </a:t>
            </a:r>
            <a:r>
              <a:rPr sz="2900" spc="-15" dirty="0">
                <a:solidFill>
                  <a:srgbClr val="0F79A0"/>
                </a:solidFill>
                <a:latin typeface="Calibri"/>
                <a:cs typeface="Calibri"/>
              </a:rPr>
              <a:t>from:</a:t>
            </a:r>
            <a:endParaRPr sz="2900">
              <a:latin typeface="Calibri"/>
              <a:cs typeface="Calibri"/>
            </a:endParaRPr>
          </a:p>
          <a:p>
            <a:pPr marL="264160" indent="-251460">
              <a:lnSpc>
                <a:spcPct val="100000"/>
              </a:lnSpc>
              <a:spcBef>
                <a:spcPts val="855"/>
              </a:spcBef>
              <a:buSzPct val="89655"/>
              <a:buFont typeface="Wingdings"/>
              <a:buChar char=""/>
              <a:tabLst>
                <a:tab pos="264160" algn="l"/>
              </a:tabLst>
            </a:pPr>
            <a:r>
              <a:rPr sz="2900" dirty="0">
                <a:solidFill>
                  <a:srgbClr val="0F79A0"/>
                </a:solidFill>
                <a:latin typeface="Calibri"/>
                <a:cs typeface="Calibri"/>
              </a:rPr>
              <a:t>Abuse, </a:t>
            </a:r>
            <a:r>
              <a:rPr sz="2900" spc="-5" dirty="0">
                <a:solidFill>
                  <a:srgbClr val="0F79A0"/>
                </a:solidFill>
                <a:latin typeface="Calibri"/>
                <a:cs typeface="Calibri"/>
              </a:rPr>
              <a:t>neglect, </a:t>
            </a:r>
            <a:r>
              <a:rPr sz="2900" spc="-20" dirty="0">
                <a:solidFill>
                  <a:srgbClr val="0F79A0"/>
                </a:solidFill>
                <a:latin typeface="Calibri"/>
                <a:cs typeface="Calibri"/>
              </a:rPr>
              <a:t>toxic</a:t>
            </a:r>
            <a:r>
              <a:rPr sz="2900" spc="-75" dirty="0">
                <a:solidFill>
                  <a:srgbClr val="0F79A0"/>
                </a:solidFill>
                <a:latin typeface="Calibri"/>
                <a:cs typeface="Calibri"/>
              </a:rPr>
              <a:t> </a:t>
            </a:r>
            <a:r>
              <a:rPr sz="2900" spc="-15" dirty="0">
                <a:solidFill>
                  <a:srgbClr val="0F79A0"/>
                </a:solidFill>
                <a:latin typeface="Calibri"/>
                <a:cs typeface="Calibri"/>
              </a:rPr>
              <a:t>stress</a:t>
            </a:r>
            <a:endParaRPr sz="2900">
              <a:latin typeface="Calibri"/>
              <a:cs typeface="Calibri"/>
            </a:endParaRPr>
          </a:p>
          <a:p>
            <a:pPr marL="264160" indent="-251460">
              <a:lnSpc>
                <a:spcPct val="100000"/>
              </a:lnSpc>
              <a:spcBef>
                <a:spcPts val="850"/>
              </a:spcBef>
              <a:buSzPct val="89655"/>
              <a:buFont typeface="Wingdings"/>
              <a:buChar char=""/>
              <a:tabLst>
                <a:tab pos="264160" algn="l"/>
              </a:tabLst>
            </a:pPr>
            <a:r>
              <a:rPr sz="2900" spc="-40" dirty="0">
                <a:solidFill>
                  <a:srgbClr val="0F79A0"/>
                </a:solidFill>
                <a:latin typeface="Calibri"/>
                <a:cs typeface="Calibri"/>
              </a:rPr>
              <a:t>Poverty, </a:t>
            </a:r>
            <a:r>
              <a:rPr sz="2900" spc="-15" dirty="0">
                <a:solidFill>
                  <a:srgbClr val="0F79A0"/>
                </a:solidFill>
                <a:latin typeface="Calibri"/>
                <a:cs typeface="Calibri"/>
              </a:rPr>
              <a:t>environmental</a:t>
            </a:r>
            <a:r>
              <a:rPr sz="2900" spc="-85" dirty="0">
                <a:solidFill>
                  <a:srgbClr val="0F79A0"/>
                </a:solidFill>
                <a:latin typeface="Calibri"/>
                <a:cs typeface="Calibri"/>
              </a:rPr>
              <a:t> </a:t>
            </a:r>
            <a:r>
              <a:rPr sz="2900" spc="-15" dirty="0">
                <a:solidFill>
                  <a:srgbClr val="0F79A0"/>
                </a:solidFill>
                <a:latin typeface="Calibri"/>
                <a:cs typeface="Calibri"/>
              </a:rPr>
              <a:t>hazards</a:t>
            </a:r>
            <a:endParaRPr sz="2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954768" y="7021068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0" y="288036"/>
                </a:moveTo>
                <a:lnTo>
                  <a:pt x="288035" y="288036"/>
                </a:lnTo>
                <a:lnTo>
                  <a:pt x="288035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004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02780" y="1691640"/>
            <a:ext cx="3240024" cy="52532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44145" marR="153670">
              <a:lnSpc>
                <a:spcPct val="90000"/>
              </a:lnSpc>
              <a:spcBef>
                <a:spcPts val="385"/>
              </a:spcBef>
            </a:pPr>
            <a:r>
              <a:rPr spc="-5" dirty="0"/>
              <a:t>"Children's </a:t>
            </a:r>
            <a:r>
              <a:rPr dirty="0"/>
              <a:t>early </a:t>
            </a:r>
            <a:r>
              <a:rPr spc="-15" dirty="0"/>
              <a:t>years  </a:t>
            </a:r>
            <a:r>
              <a:rPr spc="-20" dirty="0"/>
              <a:t>offer </a:t>
            </a:r>
            <a:r>
              <a:rPr dirty="0"/>
              <a:t>a </a:t>
            </a:r>
            <a:r>
              <a:rPr spc="-20" dirty="0"/>
              <a:t>rare </a:t>
            </a:r>
            <a:r>
              <a:rPr spc="-5" dirty="0"/>
              <a:t>window </a:t>
            </a:r>
            <a:r>
              <a:rPr spc="-25" dirty="0"/>
              <a:t>for  </a:t>
            </a:r>
            <a:r>
              <a:rPr spc="-5" dirty="0"/>
              <a:t>societies </a:t>
            </a:r>
            <a:r>
              <a:rPr spc="-15" dirty="0"/>
              <a:t>to </a:t>
            </a:r>
            <a:r>
              <a:rPr spc="-20" dirty="0"/>
              <a:t>make  </a:t>
            </a:r>
            <a:r>
              <a:rPr spc="-10" dirty="0"/>
              <a:t>investments </a:t>
            </a:r>
            <a:r>
              <a:rPr dirty="0"/>
              <a:t>in their  </a:t>
            </a:r>
            <a:r>
              <a:rPr spc="-5" dirty="0"/>
              <a:t>children </a:t>
            </a:r>
            <a:r>
              <a:rPr dirty="0"/>
              <a:t>with</a:t>
            </a:r>
            <a:r>
              <a:rPr spc="-60" dirty="0"/>
              <a:t> </a:t>
            </a:r>
            <a:r>
              <a:rPr spc="-10" dirty="0"/>
              <a:t>extremely  </a:t>
            </a:r>
            <a:r>
              <a:rPr spc="-5" dirty="0"/>
              <a:t>high </a:t>
            </a:r>
            <a:r>
              <a:rPr spc="-10" dirty="0"/>
              <a:t>returns. </a:t>
            </a:r>
            <a:r>
              <a:rPr spc="-25" dirty="0"/>
              <a:t>Efforts </a:t>
            </a:r>
            <a:r>
              <a:rPr spc="-15" dirty="0"/>
              <a:t>to  improve </a:t>
            </a:r>
            <a:r>
              <a:rPr spc="-10" dirty="0"/>
              <a:t>children's lives  can significantly  </a:t>
            </a:r>
            <a:r>
              <a:rPr spc="-5" dirty="0"/>
              <a:t>increase </a:t>
            </a:r>
            <a:r>
              <a:rPr dirty="0"/>
              <a:t>individual </a:t>
            </a:r>
            <a:r>
              <a:rPr spc="-5" dirty="0"/>
              <a:t>and  </a:t>
            </a:r>
            <a:r>
              <a:rPr spc="-10" dirty="0"/>
              <a:t>societal productivity  </a:t>
            </a:r>
            <a:r>
              <a:rPr dirty="0"/>
              <a:t>while </a:t>
            </a:r>
            <a:r>
              <a:rPr spc="-5" dirty="0"/>
              <a:t>reducing  </a:t>
            </a:r>
            <a:r>
              <a:rPr dirty="0"/>
              <a:t>inequality"</a:t>
            </a:r>
          </a:p>
          <a:p>
            <a:pPr marL="639445">
              <a:lnSpc>
                <a:spcPct val="100000"/>
              </a:lnSpc>
              <a:spcBef>
                <a:spcPts val="915"/>
              </a:spcBef>
            </a:pPr>
            <a:r>
              <a:rPr spc="-20" dirty="0"/>
              <a:t>(World </a:t>
            </a:r>
            <a:r>
              <a:rPr dirty="0"/>
              <a:t>Bank,</a:t>
            </a:r>
            <a:r>
              <a:rPr spc="-55" dirty="0"/>
              <a:t> </a:t>
            </a:r>
            <a:r>
              <a:rPr spc="-5" dirty="0"/>
              <a:t>2018).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35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1104" y="477773"/>
            <a:ext cx="97917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146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What </a:t>
            </a:r>
            <a:r>
              <a:rPr sz="3600" spc="-20" dirty="0"/>
              <a:t>works </a:t>
            </a:r>
            <a:r>
              <a:rPr sz="3600" dirty="0"/>
              <a:t>in the early</a:t>
            </a:r>
            <a:r>
              <a:rPr sz="3600" spc="-40" dirty="0"/>
              <a:t> </a:t>
            </a:r>
            <a:r>
              <a:rPr sz="3600" spc="-20" dirty="0"/>
              <a:t>years?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09422" y="1502940"/>
            <a:ext cx="7452359" cy="4428490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sz="2900" spc="-15" dirty="0">
                <a:solidFill>
                  <a:srgbClr val="3892AF"/>
                </a:solidFill>
                <a:latin typeface="Calibri"/>
                <a:cs typeface="Calibri"/>
              </a:rPr>
              <a:t>Strongest </a:t>
            </a:r>
            <a:r>
              <a:rPr sz="2900" spc="-5" dirty="0">
                <a:solidFill>
                  <a:srgbClr val="3892AF"/>
                </a:solidFill>
                <a:latin typeface="Calibri"/>
                <a:cs typeface="Calibri"/>
              </a:rPr>
              <a:t>evidence</a:t>
            </a:r>
            <a:r>
              <a:rPr sz="2900" spc="-40" dirty="0">
                <a:solidFill>
                  <a:srgbClr val="3892AF"/>
                </a:solidFill>
                <a:latin typeface="Calibri"/>
                <a:cs typeface="Calibri"/>
              </a:rPr>
              <a:t> </a:t>
            </a:r>
            <a:r>
              <a:rPr sz="2900" spc="-5" dirty="0">
                <a:solidFill>
                  <a:srgbClr val="3892AF"/>
                </a:solidFill>
                <a:latin typeface="Calibri"/>
                <a:cs typeface="Calibri"/>
              </a:rPr>
              <a:t>base:</a:t>
            </a:r>
            <a:endParaRPr sz="2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55"/>
              </a:spcBef>
              <a:buSzPct val="89655"/>
              <a:buFont typeface="Wingdings"/>
              <a:buChar char=""/>
              <a:tabLst>
                <a:tab pos="264795" algn="l"/>
              </a:tabLst>
            </a:pPr>
            <a:r>
              <a:rPr sz="2900" spc="-5" dirty="0">
                <a:solidFill>
                  <a:srgbClr val="3892AF"/>
                </a:solidFill>
                <a:latin typeface="Calibri"/>
                <a:cs typeface="Calibri"/>
              </a:rPr>
              <a:t>Preschool</a:t>
            </a:r>
            <a:r>
              <a:rPr sz="2900" spc="-40" dirty="0">
                <a:solidFill>
                  <a:srgbClr val="3892AF"/>
                </a:solidFill>
                <a:latin typeface="Calibri"/>
                <a:cs typeface="Calibri"/>
              </a:rPr>
              <a:t> </a:t>
            </a:r>
            <a:r>
              <a:rPr sz="2900" spc="-20" dirty="0">
                <a:solidFill>
                  <a:srgbClr val="3892AF"/>
                </a:solidFill>
                <a:latin typeface="Calibri"/>
                <a:cs typeface="Calibri"/>
              </a:rPr>
              <a:t>programs</a:t>
            </a:r>
            <a:endParaRPr sz="2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  <a:buSzPct val="89655"/>
              <a:buFont typeface="Wingdings"/>
              <a:buChar char=""/>
              <a:tabLst>
                <a:tab pos="264795" algn="l"/>
              </a:tabLst>
            </a:pPr>
            <a:r>
              <a:rPr sz="2900" spc="-5" dirty="0">
                <a:solidFill>
                  <a:srgbClr val="3892AF"/>
                </a:solidFill>
                <a:latin typeface="Calibri"/>
                <a:cs typeface="Calibri"/>
              </a:rPr>
              <a:t>Home</a:t>
            </a:r>
            <a:r>
              <a:rPr sz="2900" spc="-30" dirty="0">
                <a:solidFill>
                  <a:srgbClr val="3892AF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rgbClr val="3892AF"/>
                </a:solidFill>
                <a:latin typeface="Calibri"/>
                <a:cs typeface="Calibri"/>
              </a:rPr>
              <a:t>visiting</a:t>
            </a:r>
            <a:endParaRPr sz="2900">
              <a:latin typeface="Calibri"/>
              <a:cs typeface="Calibri"/>
            </a:endParaRPr>
          </a:p>
          <a:p>
            <a:pPr marL="12700" marR="4623435">
              <a:lnSpc>
                <a:spcPct val="124500"/>
              </a:lnSpc>
              <a:spcBef>
                <a:spcPts val="5"/>
              </a:spcBef>
              <a:buSzPct val="89655"/>
              <a:buFont typeface="Wingdings"/>
              <a:buChar char=""/>
              <a:tabLst>
                <a:tab pos="264795" algn="l"/>
              </a:tabLst>
            </a:pPr>
            <a:r>
              <a:rPr sz="2900" spc="-25" dirty="0">
                <a:solidFill>
                  <a:srgbClr val="3892AF"/>
                </a:solidFill>
                <a:latin typeface="Calibri"/>
                <a:cs typeface="Calibri"/>
              </a:rPr>
              <a:t>Parent</a:t>
            </a:r>
            <a:r>
              <a:rPr sz="2900" spc="-85" dirty="0">
                <a:solidFill>
                  <a:srgbClr val="3892AF"/>
                </a:solidFill>
                <a:latin typeface="Calibri"/>
                <a:cs typeface="Calibri"/>
              </a:rPr>
              <a:t> </a:t>
            </a:r>
            <a:r>
              <a:rPr sz="2900" spc="-5" dirty="0">
                <a:solidFill>
                  <a:srgbClr val="3892AF"/>
                </a:solidFill>
                <a:latin typeface="Calibri"/>
                <a:cs typeface="Calibri"/>
              </a:rPr>
              <a:t>education  </a:t>
            </a:r>
            <a:r>
              <a:rPr sz="2900" dirty="0">
                <a:solidFill>
                  <a:srgbClr val="3892AF"/>
                </a:solidFill>
                <a:latin typeface="Calibri"/>
                <a:cs typeface="Calibri"/>
              </a:rPr>
              <a:t>BUT</a:t>
            </a:r>
            <a:endParaRPr sz="2900">
              <a:latin typeface="Calibri"/>
              <a:cs typeface="Calibri"/>
            </a:endParaRPr>
          </a:p>
          <a:p>
            <a:pPr marL="264160" indent="-251460">
              <a:lnSpc>
                <a:spcPct val="100000"/>
              </a:lnSpc>
              <a:spcBef>
                <a:spcPts val="850"/>
              </a:spcBef>
              <a:buSzPct val="89655"/>
              <a:buChar char="-"/>
              <a:tabLst>
                <a:tab pos="264160" algn="l"/>
                <a:tab pos="264795" algn="l"/>
              </a:tabLst>
            </a:pPr>
            <a:r>
              <a:rPr sz="2900" dirty="0">
                <a:solidFill>
                  <a:srgbClr val="3892AF"/>
                </a:solidFill>
                <a:latin typeface="Calibri"/>
                <a:cs typeface="Calibri"/>
              </a:rPr>
              <a:t>No </a:t>
            </a:r>
            <a:r>
              <a:rPr sz="2900" spc="-10" dirty="0">
                <a:solidFill>
                  <a:srgbClr val="3892AF"/>
                </a:solidFill>
                <a:latin typeface="Calibri"/>
                <a:cs typeface="Calibri"/>
              </a:rPr>
              <a:t>silver </a:t>
            </a:r>
            <a:r>
              <a:rPr sz="2900" spc="-5" dirty="0">
                <a:solidFill>
                  <a:srgbClr val="3892AF"/>
                </a:solidFill>
                <a:latin typeface="Calibri"/>
                <a:cs typeface="Calibri"/>
              </a:rPr>
              <a:t>bullets </a:t>
            </a:r>
            <a:r>
              <a:rPr sz="2900" dirty="0">
                <a:solidFill>
                  <a:srgbClr val="3892AF"/>
                </a:solidFill>
                <a:latin typeface="Calibri"/>
                <a:cs typeface="Calibri"/>
              </a:rPr>
              <a:t>– </a:t>
            </a:r>
            <a:r>
              <a:rPr sz="2900" spc="-5" dirty="0">
                <a:solidFill>
                  <a:srgbClr val="3892AF"/>
                </a:solidFill>
                <a:latin typeface="Calibri"/>
                <a:cs typeface="Calibri"/>
              </a:rPr>
              <a:t>small </a:t>
            </a:r>
            <a:r>
              <a:rPr sz="2900" spc="-15" dirty="0">
                <a:solidFill>
                  <a:srgbClr val="3892AF"/>
                </a:solidFill>
                <a:latin typeface="Calibri"/>
                <a:cs typeface="Calibri"/>
              </a:rPr>
              <a:t>to moderate </a:t>
            </a:r>
            <a:r>
              <a:rPr sz="2900" spc="-25" dirty="0">
                <a:solidFill>
                  <a:srgbClr val="3892AF"/>
                </a:solidFill>
                <a:latin typeface="Calibri"/>
                <a:cs typeface="Calibri"/>
              </a:rPr>
              <a:t>effect</a:t>
            </a:r>
            <a:r>
              <a:rPr sz="2900" spc="-100" dirty="0">
                <a:solidFill>
                  <a:srgbClr val="3892AF"/>
                </a:solidFill>
                <a:latin typeface="Calibri"/>
                <a:cs typeface="Calibri"/>
              </a:rPr>
              <a:t> </a:t>
            </a:r>
            <a:r>
              <a:rPr sz="2900" spc="-15" dirty="0">
                <a:solidFill>
                  <a:srgbClr val="3892AF"/>
                </a:solidFill>
                <a:latin typeface="Calibri"/>
                <a:cs typeface="Calibri"/>
              </a:rPr>
              <a:t>sizes</a:t>
            </a:r>
            <a:endParaRPr sz="2900">
              <a:latin typeface="Calibri"/>
              <a:cs typeface="Calibri"/>
            </a:endParaRPr>
          </a:p>
          <a:p>
            <a:pPr marL="264160" indent="-251460">
              <a:lnSpc>
                <a:spcPct val="100000"/>
              </a:lnSpc>
              <a:spcBef>
                <a:spcPts val="855"/>
              </a:spcBef>
              <a:buSzPct val="89655"/>
              <a:buChar char="-"/>
              <a:tabLst>
                <a:tab pos="264160" algn="l"/>
                <a:tab pos="264795" algn="l"/>
              </a:tabLst>
            </a:pPr>
            <a:r>
              <a:rPr sz="2900" dirty="0">
                <a:solidFill>
                  <a:srgbClr val="3892AF"/>
                </a:solidFill>
                <a:latin typeface="Calibri"/>
                <a:cs typeface="Calibri"/>
              </a:rPr>
              <a:t>Not </a:t>
            </a:r>
            <a:r>
              <a:rPr sz="2900" spc="-5" dirty="0">
                <a:solidFill>
                  <a:srgbClr val="3892AF"/>
                </a:solidFill>
                <a:latin typeface="Calibri"/>
                <a:cs typeface="Calibri"/>
              </a:rPr>
              <a:t>enough </a:t>
            </a:r>
            <a:r>
              <a:rPr sz="2900" spc="-15" dirty="0">
                <a:solidFill>
                  <a:srgbClr val="3892AF"/>
                </a:solidFill>
                <a:latin typeface="Calibri"/>
                <a:cs typeface="Calibri"/>
              </a:rPr>
              <a:t>to </a:t>
            </a:r>
            <a:r>
              <a:rPr sz="2900" dirty="0">
                <a:solidFill>
                  <a:srgbClr val="3892AF"/>
                </a:solidFill>
                <a:latin typeface="Calibri"/>
                <a:cs typeface="Calibri"/>
              </a:rPr>
              <a:t>close</a:t>
            </a:r>
            <a:r>
              <a:rPr sz="2900" spc="-60" dirty="0">
                <a:solidFill>
                  <a:srgbClr val="3892AF"/>
                </a:solidFill>
                <a:latin typeface="Calibri"/>
                <a:cs typeface="Calibri"/>
              </a:rPr>
              <a:t> </a:t>
            </a:r>
            <a:r>
              <a:rPr sz="2900" spc="-20" dirty="0">
                <a:solidFill>
                  <a:srgbClr val="3892AF"/>
                </a:solidFill>
                <a:latin typeface="Calibri"/>
                <a:cs typeface="Calibri"/>
              </a:rPr>
              <a:t>gaps</a:t>
            </a:r>
            <a:endParaRPr sz="2900">
              <a:latin typeface="Calibri"/>
              <a:cs typeface="Calibri"/>
            </a:endParaRPr>
          </a:p>
          <a:p>
            <a:pPr marL="264160" indent="-251460">
              <a:lnSpc>
                <a:spcPct val="100000"/>
              </a:lnSpc>
              <a:spcBef>
                <a:spcPts val="850"/>
              </a:spcBef>
              <a:buSzPct val="89655"/>
              <a:buChar char="-"/>
              <a:tabLst>
                <a:tab pos="264160" algn="l"/>
                <a:tab pos="264795" algn="l"/>
              </a:tabLst>
            </a:pPr>
            <a:r>
              <a:rPr sz="2900" spc="-5" dirty="0">
                <a:solidFill>
                  <a:srgbClr val="3892AF"/>
                </a:solidFill>
                <a:latin typeface="Calibri"/>
                <a:cs typeface="Calibri"/>
              </a:rPr>
              <a:t>Need ongoing </a:t>
            </a:r>
            <a:r>
              <a:rPr sz="2900" spc="-20" dirty="0">
                <a:solidFill>
                  <a:srgbClr val="3892AF"/>
                </a:solidFill>
                <a:latin typeface="Calibri"/>
                <a:cs typeface="Calibri"/>
              </a:rPr>
              <a:t>efforts </a:t>
            </a:r>
            <a:r>
              <a:rPr sz="2900" spc="-15" dirty="0">
                <a:solidFill>
                  <a:srgbClr val="3892AF"/>
                </a:solidFill>
                <a:latin typeface="Calibri"/>
                <a:cs typeface="Calibri"/>
              </a:rPr>
              <a:t>to sustain</a:t>
            </a:r>
            <a:r>
              <a:rPr sz="2900" spc="-80" dirty="0">
                <a:solidFill>
                  <a:srgbClr val="3892AF"/>
                </a:solidFill>
                <a:latin typeface="Calibri"/>
                <a:cs typeface="Calibri"/>
              </a:rPr>
              <a:t> </a:t>
            </a:r>
            <a:r>
              <a:rPr sz="2900" spc="-20" dirty="0">
                <a:solidFill>
                  <a:srgbClr val="3892AF"/>
                </a:solidFill>
                <a:latin typeface="Calibri"/>
                <a:cs typeface="Calibri"/>
              </a:rPr>
              <a:t>effects</a:t>
            </a:r>
            <a:endParaRPr sz="2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954768" y="7021068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0" y="288036"/>
                </a:moveTo>
                <a:lnTo>
                  <a:pt x="288035" y="288036"/>
                </a:lnTo>
                <a:lnTo>
                  <a:pt x="288035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004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35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1104" y="441198"/>
            <a:ext cx="97917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146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Why</a:t>
            </a:r>
            <a:r>
              <a:rPr spc="-5" dirty="0"/>
              <a:t> </a:t>
            </a:r>
            <a:r>
              <a:rPr spc="-20" dirty="0"/>
              <a:t>universal?</a:t>
            </a:r>
          </a:p>
        </p:txBody>
      </p:sp>
      <p:sp>
        <p:nvSpPr>
          <p:cNvPr id="3" name="object 3"/>
          <p:cNvSpPr/>
          <p:nvPr/>
        </p:nvSpPr>
        <p:spPr>
          <a:xfrm>
            <a:off x="9954768" y="7021068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0" y="288036"/>
                </a:moveTo>
                <a:lnTo>
                  <a:pt x="288035" y="288036"/>
                </a:lnTo>
                <a:lnTo>
                  <a:pt x="288035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004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" name="Group 23" descr="Five circles forming a cross. &#10;Central circle is Universal Approaches and thi is linked to the four other circles of Reduced barriers, Social benefits, Equity, access and inclusion, and A place for every child."/>
          <p:cNvGrpSpPr/>
          <p:nvPr/>
        </p:nvGrpSpPr>
        <p:grpSpPr>
          <a:xfrm>
            <a:off x="2795777" y="1696974"/>
            <a:ext cx="5104003" cy="5104256"/>
            <a:chOff x="2795777" y="1696974"/>
            <a:chExt cx="5104003" cy="5104256"/>
          </a:xfrm>
        </p:grpSpPr>
        <p:sp>
          <p:nvSpPr>
            <p:cNvPr id="4" name="object 4"/>
            <p:cNvSpPr/>
            <p:nvPr/>
          </p:nvSpPr>
          <p:spPr>
            <a:xfrm>
              <a:off x="4676394" y="3577590"/>
              <a:ext cx="1343025" cy="1343025"/>
            </a:xfrm>
            <a:custGeom>
              <a:avLst/>
              <a:gdLst/>
              <a:ahLst/>
              <a:cxnLst/>
              <a:rect l="l" t="t" r="r" b="b"/>
              <a:pathLst>
                <a:path w="1343025" h="1343025">
                  <a:moveTo>
                    <a:pt x="671321" y="0"/>
                  </a:moveTo>
                  <a:lnTo>
                    <a:pt x="623384" y="1685"/>
                  </a:lnTo>
                  <a:lnTo>
                    <a:pt x="576356" y="6667"/>
                  </a:lnTo>
                  <a:lnTo>
                    <a:pt x="530349" y="14831"/>
                  </a:lnTo>
                  <a:lnTo>
                    <a:pt x="485480" y="26063"/>
                  </a:lnTo>
                  <a:lnTo>
                    <a:pt x="441859" y="40251"/>
                  </a:lnTo>
                  <a:lnTo>
                    <a:pt x="399603" y="57279"/>
                  </a:lnTo>
                  <a:lnTo>
                    <a:pt x="358823" y="77035"/>
                  </a:lnTo>
                  <a:lnTo>
                    <a:pt x="319635" y="99405"/>
                  </a:lnTo>
                  <a:lnTo>
                    <a:pt x="282150" y="124275"/>
                  </a:lnTo>
                  <a:lnTo>
                    <a:pt x="246484" y="151532"/>
                  </a:lnTo>
                  <a:lnTo>
                    <a:pt x="212750" y="181062"/>
                  </a:lnTo>
                  <a:lnTo>
                    <a:pt x="181062" y="212750"/>
                  </a:lnTo>
                  <a:lnTo>
                    <a:pt x="151532" y="246484"/>
                  </a:lnTo>
                  <a:lnTo>
                    <a:pt x="124275" y="282150"/>
                  </a:lnTo>
                  <a:lnTo>
                    <a:pt x="99405" y="319635"/>
                  </a:lnTo>
                  <a:lnTo>
                    <a:pt x="77035" y="358823"/>
                  </a:lnTo>
                  <a:lnTo>
                    <a:pt x="57279" y="399603"/>
                  </a:lnTo>
                  <a:lnTo>
                    <a:pt x="40251" y="441859"/>
                  </a:lnTo>
                  <a:lnTo>
                    <a:pt x="26063" y="485480"/>
                  </a:lnTo>
                  <a:lnTo>
                    <a:pt x="14831" y="530349"/>
                  </a:lnTo>
                  <a:lnTo>
                    <a:pt x="6667" y="576356"/>
                  </a:lnTo>
                  <a:lnTo>
                    <a:pt x="1685" y="623384"/>
                  </a:lnTo>
                  <a:lnTo>
                    <a:pt x="0" y="671322"/>
                  </a:lnTo>
                  <a:lnTo>
                    <a:pt x="1685" y="719259"/>
                  </a:lnTo>
                  <a:lnTo>
                    <a:pt x="6667" y="766287"/>
                  </a:lnTo>
                  <a:lnTo>
                    <a:pt x="14831" y="812294"/>
                  </a:lnTo>
                  <a:lnTo>
                    <a:pt x="26063" y="857163"/>
                  </a:lnTo>
                  <a:lnTo>
                    <a:pt x="40251" y="900784"/>
                  </a:lnTo>
                  <a:lnTo>
                    <a:pt x="57279" y="943040"/>
                  </a:lnTo>
                  <a:lnTo>
                    <a:pt x="77035" y="983820"/>
                  </a:lnTo>
                  <a:lnTo>
                    <a:pt x="99405" y="1023008"/>
                  </a:lnTo>
                  <a:lnTo>
                    <a:pt x="124275" y="1060493"/>
                  </a:lnTo>
                  <a:lnTo>
                    <a:pt x="151532" y="1096159"/>
                  </a:lnTo>
                  <a:lnTo>
                    <a:pt x="181062" y="1129893"/>
                  </a:lnTo>
                  <a:lnTo>
                    <a:pt x="212750" y="1161581"/>
                  </a:lnTo>
                  <a:lnTo>
                    <a:pt x="246484" y="1191111"/>
                  </a:lnTo>
                  <a:lnTo>
                    <a:pt x="282150" y="1218368"/>
                  </a:lnTo>
                  <a:lnTo>
                    <a:pt x="319635" y="1243238"/>
                  </a:lnTo>
                  <a:lnTo>
                    <a:pt x="358823" y="1265608"/>
                  </a:lnTo>
                  <a:lnTo>
                    <a:pt x="399603" y="1285364"/>
                  </a:lnTo>
                  <a:lnTo>
                    <a:pt x="441859" y="1302392"/>
                  </a:lnTo>
                  <a:lnTo>
                    <a:pt x="485480" y="1316580"/>
                  </a:lnTo>
                  <a:lnTo>
                    <a:pt x="530349" y="1327812"/>
                  </a:lnTo>
                  <a:lnTo>
                    <a:pt x="576356" y="1335976"/>
                  </a:lnTo>
                  <a:lnTo>
                    <a:pt x="623384" y="1340958"/>
                  </a:lnTo>
                  <a:lnTo>
                    <a:pt x="671321" y="1342644"/>
                  </a:lnTo>
                  <a:lnTo>
                    <a:pt x="719259" y="1340958"/>
                  </a:lnTo>
                  <a:lnTo>
                    <a:pt x="766287" y="1335976"/>
                  </a:lnTo>
                  <a:lnTo>
                    <a:pt x="812294" y="1327812"/>
                  </a:lnTo>
                  <a:lnTo>
                    <a:pt x="857163" y="1316580"/>
                  </a:lnTo>
                  <a:lnTo>
                    <a:pt x="900784" y="1302392"/>
                  </a:lnTo>
                  <a:lnTo>
                    <a:pt x="943040" y="1285364"/>
                  </a:lnTo>
                  <a:lnTo>
                    <a:pt x="983820" y="1265608"/>
                  </a:lnTo>
                  <a:lnTo>
                    <a:pt x="1023008" y="1243238"/>
                  </a:lnTo>
                  <a:lnTo>
                    <a:pt x="1060493" y="1218368"/>
                  </a:lnTo>
                  <a:lnTo>
                    <a:pt x="1096159" y="1191111"/>
                  </a:lnTo>
                  <a:lnTo>
                    <a:pt x="1129893" y="1161581"/>
                  </a:lnTo>
                  <a:lnTo>
                    <a:pt x="1161581" y="1129893"/>
                  </a:lnTo>
                  <a:lnTo>
                    <a:pt x="1191111" y="1096159"/>
                  </a:lnTo>
                  <a:lnTo>
                    <a:pt x="1218368" y="1060493"/>
                  </a:lnTo>
                  <a:lnTo>
                    <a:pt x="1243238" y="1023008"/>
                  </a:lnTo>
                  <a:lnTo>
                    <a:pt x="1265608" y="983820"/>
                  </a:lnTo>
                  <a:lnTo>
                    <a:pt x="1285364" y="943040"/>
                  </a:lnTo>
                  <a:lnTo>
                    <a:pt x="1302392" y="900784"/>
                  </a:lnTo>
                  <a:lnTo>
                    <a:pt x="1316580" y="857163"/>
                  </a:lnTo>
                  <a:lnTo>
                    <a:pt x="1327812" y="812294"/>
                  </a:lnTo>
                  <a:lnTo>
                    <a:pt x="1335976" y="766287"/>
                  </a:lnTo>
                  <a:lnTo>
                    <a:pt x="1340958" y="719259"/>
                  </a:lnTo>
                  <a:lnTo>
                    <a:pt x="1342643" y="671322"/>
                  </a:lnTo>
                  <a:lnTo>
                    <a:pt x="1340958" y="623384"/>
                  </a:lnTo>
                  <a:lnTo>
                    <a:pt x="1335976" y="576356"/>
                  </a:lnTo>
                  <a:lnTo>
                    <a:pt x="1327812" y="530349"/>
                  </a:lnTo>
                  <a:lnTo>
                    <a:pt x="1316580" y="485480"/>
                  </a:lnTo>
                  <a:lnTo>
                    <a:pt x="1302392" y="441859"/>
                  </a:lnTo>
                  <a:lnTo>
                    <a:pt x="1285364" y="399603"/>
                  </a:lnTo>
                  <a:lnTo>
                    <a:pt x="1265608" y="358823"/>
                  </a:lnTo>
                  <a:lnTo>
                    <a:pt x="1243238" y="319635"/>
                  </a:lnTo>
                  <a:lnTo>
                    <a:pt x="1218368" y="282150"/>
                  </a:lnTo>
                  <a:lnTo>
                    <a:pt x="1191111" y="246484"/>
                  </a:lnTo>
                  <a:lnTo>
                    <a:pt x="1161581" y="212750"/>
                  </a:lnTo>
                  <a:lnTo>
                    <a:pt x="1129893" y="181062"/>
                  </a:lnTo>
                  <a:lnTo>
                    <a:pt x="1096159" y="151532"/>
                  </a:lnTo>
                  <a:lnTo>
                    <a:pt x="1060493" y="124275"/>
                  </a:lnTo>
                  <a:lnTo>
                    <a:pt x="1023008" y="99405"/>
                  </a:lnTo>
                  <a:lnTo>
                    <a:pt x="983820" y="77035"/>
                  </a:lnTo>
                  <a:lnTo>
                    <a:pt x="943040" y="57279"/>
                  </a:lnTo>
                  <a:lnTo>
                    <a:pt x="900784" y="40251"/>
                  </a:lnTo>
                  <a:lnTo>
                    <a:pt x="857163" y="26063"/>
                  </a:lnTo>
                  <a:lnTo>
                    <a:pt x="812294" y="14831"/>
                  </a:lnTo>
                  <a:lnTo>
                    <a:pt x="766287" y="6667"/>
                  </a:lnTo>
                  <a:lnTo>
                    <a:pt x="719259" y="1685"/>
                  </a:lnTo>
                  <a:lnTo>
                    <a:pt x="671321" y="0"/>
                  </a:lnTo>
                  <a:close/>
                </a:path>
              </a:pathLst>
            </a:custGeom>
            <a:solidFill>
              <a:srgbClr val="0F79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6394" y="3577590"/>
              <a:ext cx="1343025" cy="1343025"/>
            </a:xfrm>
            <a:custGeom>
              <a:avLst/>
              <a:gdLst/>
              <a:ahLst/>
              <a:cxnLst/>
              <a:rect l="l" t="t" r="r" b="b"/>
              <a:pathLst>
                <a:path w="1343025" h="1343025">
                  <a:moveTo>
                    <a:pt x="0" y="671322"/>
                  </a:moveTo>
                  <a:lnTo>
                    <a:pt x="1685" y="623384"/>
                  </a:lnTo>
                  <a:lnTo>
                    <a:pt x="6667" y="576356"/>
                  </a:lnTo>
                  <a:lnTo>
                    <a:pt x="14831" y="530349"/>
                  </a:lnTo>
                  <a:lnTo>
                    <a:pt x="26063" y="485480"/>
                  </a:lnTo>
                  <a:lnTo>
                    <a:pt x="40251" y="441859"/>
                  </a:lnTo>
                  <a:lnTo>
                    <a:pt x="57279" y="399603"/>
                  </a:lnTo>
                  <a:lnTo>
                    <a:pt x="77035" y="358823"/>
                  </a:lnTo>
                  <a:lnTo>
                    <a:pt x="99405" y="319635"/>
                  </a:lnTo>
                  <a:lnTo>
                    <a:pt x="124275" y="282150"/>
                  </a:lnTo>
                  <a:lnTo>
                    <a:pt x="151532" y="246484"/>
                  </a:lnTo>
                  <a:lnTo>
                    <a:pt x="181062" y="212750"/>
                  </a:lnTo>
                  <a:lnTo>
                    <a:pt x="212750" y="181062"/>
                  </a:lnTo>
                  <a:lnTo>
                    <a:pt x="246484" y="151532"/>
                  </a:lnTo>
                  <a:lnTo>
                    <a:pt x="282150" y="124275"/>
                  </a:lnTo>
                  <a:lnTo>
                    <a:pt x="319635" y="99405"/>
                  </a:lnTo>
                  <a:lnTo>
                    <a:pt x="358823" y="77035"/>
                  </a:lnTo>
                  <a:lnTo>
                    <a:pt x="399603" y="57279"/>
                  </a:lnTo>
                  <a:lnTo>
                    <a:pt x="441859" y="40251"/>
                  </a:lnTo>
                  <a:lnTo>
                    <a:pt x="485480" y="26063"/>
                  </a:lnTo>
                  <a:lnTo>
                    <a:pt x="530349" y="14831"/>
                  </a:lnTo>
                  <a:lnTo>
                    <a:pt x="576356" y="6667"/>
                  </a:lnTo>
                  <a:lnTo>
                    <a:pt x="623384" y="1685"/>
                  </a:lnTo>
                  <a:lnTo>
                    <a:pt x="671321" y="0"/>
                  </a:lnTo>
                  <a:lnTo>
                    <a:pt x="719259" y="1685"/>
                  </a:lnTo>
                  <a:lnTo>
                    <a:pt x="766287" y="6667"/>
                  </a:lnTo>
                  <a:lnTo>
                    <a:pt x="812294" y="14831"/>
                  </a:lnTo>
                  <a:lnTo>
                    <a:pt x="857163" y="26063"/>
                  </a:lnTo>
                  <a:lnTo>
                    <a:pt x="900784" y="40251"/>
                  </a:lnTo>
                  <a:lnTo>
                    <a:pt x="943040" y="57279"/>
                  </a:lnTo>
                  <a:lnTo>
                    <a:pt x="983820" y="77035"/>
                  </a:lnTo>
                  <a:lnTo>
                    <a:pt x="1023008" y="99405"/>
                  </a:lnTo>
                  <a:lnTo>
                    <a:pt x="1060493" y="124275"/>
                  </a:lnTo>
                  <a:lnTo>
                    <a:pt x="1096159" y="151532"/>
                  </a:lnTo>
                  <a:lnTo>
                    <a:pt x="1129893" y="181062"/>
                  </a:lnTo>
                  <a:lnTo>
                    <a:pt x="1161581" y="212750"/>
                  </a:lnTo>
                  <a:lnTo>
                    <a:pt x="1191111" y="246484"/>
                  </a:lnTo>
                  <a:lnTo>
                    <a:pt x="1218368" y="282150"/>
                  </a:lnTo>
                  <a:lnTo>
                    <a:pt x="1243238" y="319635"/>
                  </a:lnTo>
                  <a:lnTo>
                    <a:pt x="1265608" y="358823"/>
                  </a:lnTo>
                  <a:lnTo>
                    <a:pt x="1285364" y="399603"/>
                  </a:lnTo>
                  <a:lnTo>
                    <a:pt x="1302392" y="441859"/>
                  </a:lnTo>
                  <a:lnTo>
                    <a:pt x="1316580" y="485480"/>
                  </a:lnTo>
                  <a:lnTo>
                    <a:pt x="1327812" y="530349"/>
                  </a:lnTo>
                  <a:lnTo>
                    <a:pt x="1335976" y="576356"/>
                  </a:lnTo>
                  <a:lnTo>
                    <a:pt x="1340958" y="623384"/>
                  </a:lnTo>
                  <a:lnTo>
                    <a:pt x="1342643" y="671322"/>
                  </a:lnTo>
                  <a:lnTo>
                    <a:pt x="1340958" y="719259"/>
                  </a:lnTo>
                  <a:lnTo>
                    <a:pt x="1335976" y="766287"/>
                  </a:lnTo>
                  <a:lnTo>
                    <a:pt x="1327812" y="812294"/>
                  </a:lnTo>
                  <a:lnTo>
                    <a:pt x="1316580" y="857163"/>
                  </a:lnTo>
                  <a:lnTo>
                    <a:pt x="1302392" y="900784"/>
                  </a:lnTo>
                  <a:lnTo>
                    <a:pt x="1285364" y="943040"/>
                  </a:lnTo>
                  <a:lnTo>
                    <a:pt x="1265608" y="983820"/>
                  </a:lnTo>
                  <a:lnTo>
                    <a:pt x="1243238" y="1023008"/>
                  </a:lnTo>
                  <a:lnTo>
                    <a:pt x="1218368" y="1060493"/>
                  </a:lnTo>
                  <a:lnTo>
                    <a:pt x="1191111" y="1096159"/>
                  </a:lnTo>
                  <a:lnTo>
                    <a:pt x="1161581" y="1129893"/>
                  </a:lnTo>
                  <a:lnTo>
                    <a:pt x="1129893" y="1161581"/>
                  </a:lnTo>
                  <a:lnTo>
                    <a:pt x="1096159" y="1191111"/>
                  </a:lnTo>
                  <a:lnTo>
                    <a:pt x="1060493" y="1218368"/>
                  </a:lnTo>
                  <a:lnTo>
                    <a:pt x="1023008" y="1243238"/>
                  </a:lnTo>
                  <a:lnTo>
                    <a:pt x="983820" y="1265608"/>
                  </a:lnTo>
                  <a:lnTo>
                    <a:pt x="943040" y="1285364"/>
                  </a:lnTo>
                  <a:lnTo>
                    <a:pt x="900784" y="1302392"/>
                  </a:lnTo>
                  <a:lnTo>
                    <a:pt x="857163" y="1316580"/>
                  </a:lnTo>
                  <a:lnTo>
                    <a:pt x="812294" y="1327812"/>
                  </a:lnTo>
                  <a:lnTo>
                    <a:pt x="766287" y="1335976"/>
                  </a:lnTo>
                  <a:lnTo>
                    <a:pt x="719259" y="1340958"/>
                  </a:lnTo>
                  <a:lnTo>
                    <a:pt x="671321" y="1342644"/>
                  </a:lnTo>
                  <a:lnTo>
                    <a:pt x="623384" y="1340958"/>
                  </a:lnTo>
                  <a:lnTo>
                    <a:pt x="576356" y="1335976"/>
                  </a:lnTo>
                  <a:lnTo>
                    <a:pt x="530349" y="1327812"/>
                  </a:lnTo>
                  <a:lnTo>
                    <a:pt x="485480" y="1316580"/>
                  </a:lnTo>
                  <a:lnTo>
                    <a:pt x="441859" y="1302392"/>
                  </a:lnTo>
                  <a:lnTo>
                    <a:pt x="399603" y="1285364"/>
                  </a:lnTo>
                  <a:lnTo>
                    <a:pt x="358823" y="1265608"/>
                  </a:lnTo>
                  <a:lnTo>
                    <a:pt x="319635" y="1243238"/>
                  </a:lnTo>
                  <a:lnTo>
                    <a:pt x="282150" y="1218368"/>
                  </a:lnTo>
                  <a:lnTo>
                    <a:pt x="246484" y="1191111"/>
                  </a:lnTo>
                  <a:lnTo>
                    <a:pt x="212750" y="1161581"/>
                  </a:lnTo>
                  <a:lnTo>
                    <a:pt x="181062" y="1129893"/>
                  </a:lnTo>
                  <a:lnTo>
                    <a:pt x="151532" y="1096159"/>
                  </a:lnTo>
                  <a:lnTo>
                    <a:pt x="124275" y="1060493"/>
                  </a:lnTo>
                  <a:lnTo>
                    <a:pt x="99405" y="1023008"/>
                  </a:lnTo>
                  <a:lnTo>
                    <a:pt x="77035" y="983820"/>
                  </a:lnTo>
                  <a:lnTo>
                    <a:pt x="57279" y="943040"/>
                  </a:lnTo>
                  <a:lnTo>
                    <a:pt x="40251" y="900784"/>
                  </a:lnTo>
                  <a:lnTo>
                    <a:pt x="26063" y="857163"/>
                  </a:lnTo>
                  <a:lnTo>
                    <a:pt x="14831" y="812294"/>
                  </a:lnTo>
                  <a:lnTo>
                    <a:pt x="6667" y="766287"/>
                  </a:lnTo>
                  <a:lnTo>
                    <a:pt x="1685" y="719259"/>
                  </a:lnTo>
                  <a:lnTo>
                    <a:pt x="0" y="671322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 txBox="1"/>
            <p:nvPr/>
          </p:nvSpPr>
          <p:spPr>
            <a:xfrm>
              <a:off x="4884801" y="3995166"/>
              <a:ext cx="924560" cy="462915"/>
            </a:xfrm>
            <a:prstGeom prst="rect">
              <a:avLst/>
            </a:prstGeom>
          </p:spPr>
          <p:txBody>
            <a:bodyPr vert="horz" wrap="square" lIns="0" tIns="36195" rIns="0" bIns="0" rtlCol="0">
              <a:spAutoFit/>
            </a:bodyPr>
            <a:lstStyle/>
            <a:p>
              <a:pPr marL="12700" marR="5080" indent="90170">
                <a:lnSpc>
                  <a:spcPts val="1639"/>
                </a:lnSpc>
                <a:spcBef>
                  <a:spcPts val="285"/>
                </a:spcBef>
              </a:pPr>
              <a:r>
                <a:rPr sz="1500" spc="-10" dirty="0">
                  <a:solidFill>
                    <a:srgbClr val="FFFFFF"/>
                  </a:solidFill>
                  <a:latin typeface="Calibri"/>
                  <a:cs typeface="Calibri"/>
                </a:rPr>
                <a:t>Universal  </a:t>
              </a:r>
              <a:r>
                <a:rPr sz="1500" dirty="0">
                  <a:solidFill>
                    <a:srgbClr val="FFFFFF"/>
                  </a:solidFill>
                  <a:latin typeface="Calibri"/>
                  <a:cs typeface="Calibri"/>
                </a:rPr>
                <a:t>app</a:t>
              </a:r>
              <a:r>
                <a:rPr sz="1500" spc="-20" dirty="0">
                  <a:solidFill>
                    <a:srgbClr val="FFFFFF"/>
                  </a:solidFill>
                  <a:latin typeface="Calibri"/>
                  <a:cs typeface="Calibri"/>
                </a:rPr>
                <a:t>r</a:t>
              </a:r>
              <a:r>
                <a:rPr sz="1500" spc="-5" dirty="0">
                  <a:solidFill>
                    <a:srgbClr val="FFFFFF"/>
                  </a:solidFill>
                  <a:latin typeface="Calibri"/>
                  <a:cs typeface="Calibri"/>
                </a:rPr>
                <a:t>oac</a:t>
              </a:r>
              <a:r>
                <a:rPr sz="1500" spc="0" dirty="0">
                  <a:solidFill>
                    <a:srgbClr val="FFFFFF"/>
                  </a:solidFill>
                  <a:latin typeface="Calibri"/>
                  <a:cs typeface="Calibri"/>
                </a:rPr>
                <a:t>h</a:t>
              </a:r>
              <a:r>
                <a:rPr sz="1500" dirty="0">
                  <a:solidFill>
                    <a:srgbClr val="FFFFFF"/>
                  </a:solidFill>
                  <a:latin typeface="Calibri"/>
                  <a:cs typeface="Calibri"/>
                </a:rPr>
                <a:t>es</a:t>
              </a:r>
              <a:endParaRPr sz="1500">
                <a:latin typeface="Calibri"/>
                <a:cs typeface="Calibri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5117591" y="3172968"/>
              <a:ext cx="457200" cy="285115"/>
            </a:xfrm>
            <a:custGeom>
              <a:avLst/>
              <a:gdLst/>
              <a:ahLst/>
              <a:cxnLst/>
              <a:rect l="l" t="t" r="r" b="b"/>
              <a:pathLst>
                <a:path w="457200" h="285114">
                  <a:moveTo>
                    <a:pt x="365760" y="142494"/>
                  </a:moveTo>
                  <a:lnTo>
                    <a:pt x="91440" y="142494"/>
                  </a:lnTo>
                  <a:lnTo>
                    <a:pt x="91440" y="284988"/>
                  </a:lnTo>
                  <a:lnTo>
                    <a:pt x="365760" y="284988"/>
                  </a:lnTo>
                  <a:lnTo>
                    <a:pt x="365760" y="142494"/>
                  </a:lnTo>
                  <a:close/>
                </a:path>
                <a:path w="457200" h="285114">
                  <a:moveTo>
                    <a:pt x="228600" y="0"/>
                  </a:moveTo>
                  <a:lnTo>
                    <a:pt x="0" y="142494"/>
                  </a:lnTo>
                  <a:lnTo>
                    <a:pt x="457200" y="142494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AAB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676394" y="1696974"/>
              <a:ext cx="1343025" cy="1343025"/>
            </a:xfrm>
            <a:custGeom>
              <a:avLst/>
              <a:gdLst/>
              <a:ahLst/>
              <a:cxnLst/>
              <a:rect l="l" t="t" r="r" b="b"/>
              <a:pathLst>
                <a:path w="1343025" h="1343025">
                  <a:moveTo>
                    <a:pt x="671321" y="0"/>
                  </a:moveTo>
                  <a:lnTo>
                    <a:pt x="623384" y="1685"/>
                  </a:lnTo>
                  <a:lnTo>
                    <a:pt x="576356" y="6667"/>
                  </a:lnTo>
                  <a:lnTo>
                    <a:pt x="530349" y="14831"/>
                  </a:lnTo>
                  <a:lnTo>
                    <a:pt x="485480" y="26063"/>
                  </a:lnTo>
                  <a:lnTo>
                    <a:pt x="441859" y="40251"/>
                  </a:lnTo>
                  <a:lnTo>
                    <a:pt x="399603" y="57279"/>
                  </a:lnTo>
                  <a:lnTo>
                    <a:pt x="358823" y="77035"/>
                  </a:lnTo>
                  <a:lnTo>
                    <a:pt x="319635" y="99405"/>
                  </a:lnTo>
                  <a:lnTo>
                    <a:pt x="282150" y="124275"/>
                  </a:lnTo>
                  <a:lnTo>
                    <a:pt x="246484" y="151532"/>
                  </a:lnTo>
                  <a:lnTo>
                    <a:pt x="212750" y="181062"/>
                  </a:lnTo>
                  <a:lnTo>
                    <a:pt x="181062" y="212750"/>
                  </a:lnTo>
                  <a:lnTo>
                    <a:pt x="151532" y="246484"/>
                  </a:lnTo>
                  <a:lnTo>
                    <a:pt x="124275" y="282150"/>
                  </a:lnTo>
                  <a:lnTo>
                    <a:pt x="99405" y="319635"/>
                  </a:lnTo>
                  <a:lnTo>
                    <a:pt x="77035" y="358823"/>
                  </a:lnTo>
                  <a:lnTo>
                    <a:pt x="57279" y="399603"/>
                  </a:lnTo>
                  <a:lnTo>
                    <a:pt x="40251" y="441859"/>
                  </a:lnTo>
                  <a:lnTo>
                    <a:pt x="26063" y="485480"/>
                  </a:lnTo>
                  <a:lnTo>
                    <a:pt x="14831" y="530349"/>
                  </a:lnTo>
                  <a:lnTo>
                    <a:pt x="6667" y="576356"/>
                  </a:lnTo>
                  <a:lnTo>
                    <a:pt x="1685" y="623384"/>
                  </a:lnTo>
                  <a:lnTo>
                    <a:pt x="0" y="671322"/>
                  </a:lnTo>
                  <a:lnTo>
                    <a:pt x="1685" y="719259"/>
                  </a:lnTo>
                  <a:lnTo>
                    <a:pt x="6667" y="766287"/>
                  </a:lnTo>
                  <a:lnTo>
                    <a:pt x="14831" y="812294"/>
                  </a:lnTo>
                  <a:lnTo>
                    <a:pt x="26063" y="857163"/>
                  </a:lnTo>
                  <a:lnTo>
                    <a:pt x="40251" y="900784"/>
                  </a:lnTo>
                  <a:lnTo>
                    <a:pt x="57279" y="943040"/>
                  </a:lnTo>
                  <a:lnTo>
                    <a:pt x="77035" y="983820"/>
                  </a:lnTo>
                  <a:lnTo>
                    <a:pt x="99405" y="1023008"/>
                  </a:lnTo>
                  <a:lnTo>
                    <a:pt x="124275" y="1060493"/>
                  </a:lnTo>
                  <a:lnTo>
                    <a:pt x="151532" y="1096159"/>
                  </a:lnTo>
                  <a:lnTo>
                    <a:pt x="181062" y="1129893"/>
                  </a:lnTo>
                  <a:lnTo>
                    <a:pt x="212750" y="1161581"/>
                  </a:lnTo>
                  <a:lnTo>
                    <a:pt x="246484" y="1191111"/>
                  </a:lnTo>
                  <a:lnTo>
                    <a:pt x="282150" y="1218368"/>
                  </a:lnTo>
                  <a:lnTo>
                    <a:pt x="319635" y="1243238"/>
                  </a:lnTo>
                  <a:lnTo>
                    <a:pt x="358823" y="1265608"/>
                  </a:lnTo>
                  <a:lnTo>
                    <a:pt x="399603" y="1285364"/>
                  </a:lnTo>
                  <a:lnTo>
                    <a:pt x="441859" y="1302392"/>
                  </a:lnTo>
                  <a:lnTo>
                    <a:pt x="485480" y="1316580"/>
                  </a:lnTo>
                  <a:lnTo>
                    <a:pt x="530349" y="1327812"/>
                  </a:lnTo>
                  <a:lnTo>
                    <a:pt x="576356" y="1335976"/>
                  </a:lnTo>
                  <a:lnTo>
                    <a:pt x="623384" y="1340958"/>
                  </a:lnTo>
                  <a:lnTo>
                    <a:pt x="671321" y="1342643"/>
                  </a:lnTo>
                  <a:lnTo>
                    <a:pt x="719259" y="1340958"/>
                  </a:lnTo>
                  <a:lnTo>
                    <a:pt x="766287" y="1335976"/>
                  </a:lnTo>
                  <a:lnTo>
                    <a:pt x="812294" y="1327812"/>
                  </a:lnTo>
                  <a:lnTo>
                    <a:pt x="857163" y="1316580"/>
                  </a:lnTo>
                  <a:lnTo>
                    <a:pt x="900784" y="1302392"/>
                  </a:lnTo>
                  <a:lnTo>
                    <a:pt x="943040" y="1285364"/>
                  </a:lnTo>
                  <a:lnTo>
                    <a:pt x="983820" y="1265608"/>
                  </a:lnTo>
                  <a:lnTo>
                    <a:pt x="1023008" y="1243238"/>
                  </a:lnTo>
                  <a:lnTo>
                    <a:pt x="1060493" y="1218368"/>
                  </a:lnTo>
                  <a:lnTo>
                    <a:pt x="1096159" y="1191111"/>
                  </a:lnTo>
                  <a:lnTo>
                    <a:pt x="1129893" y="1161581"/>
                  </a:lnTo>
                  <a:lnTo>
                    <a:pt x="1161581" y="1129893"/>
                  </a:lnTo>
                  <a:lnTo>
                    <a:pt x="1191111" y="1096159"/>
                  </a:lnTo>
                  <a:lnTo>
                    <a:pt x="1218368" y="1060493"/>
                  </a:lnTo>
                  <a:lnTo>
                    <a:pt x="1243238" y="1023008"/>
                  </a:lnTo>
                  <a:lnTo>
                    <a:pt x="1265608" y="983820"/>
                  </a:lnTo>
                  <a:lnTo>
                    <a:pt x="1285364" y="943040"/>
                  </a:lnTo>
                  <a:lnTo>
                    <a:pt x="1302392" y="900784"/>
                  </a:lnTo>
                  <a:lnTo>
                    <a:pt x="1316580" y="857163"/>
                  </a:lnTo>
                  <a:lnTo>
                    <a:pt x="1327812" y="812294"/>
                  </a:lnTo>
                  <a:lnTo>
                    <a:pt x="1335976" y="766287"/>
                  </a:lnTo>
                  <a:lnTo>
                    <a:pt x="1340958" y="719259"/>
                  </a:lnTo>
                  <a:lnTo>
                    <a:pt x="1342643" y="671322"/>
                  </a:lnTo>
                  <a:lnTo>
                    <a:pt x="1340958" y="623384"/>
                  </a:lnTo>
                  <a:lnTo>
                    <a:pt x="1335976" y="576356"/>
                  </a:lnTo>
                  <a:lnTo>
                    <a:pt x="1327812" y="530349"/>
                  </a:lnTo>
                  <a:lnTo>
                    <a:pt x="1316580" y="485480"/>
                  </a:lnTo>
                  <a:lnTo>
                    <a:pt x="1302392" y="441859"/>
                  </a:lnTo>
                  <a:lnTo>
                    <a:pt x="1285364" y="399603"/>
                  </a:lnTo>
                  <a:lnTo>
                    <a:pt x="1265608" y="358823"/>
                  </a:lnTo>
                  <a:lnTo>
                    <a:pt x="1243238" y="319635"/>
                  </a:lnTo>
                  <a:lnTo>
                    <a:pt x="1218368" y="282150"/>
                  </a:lnTo>
                  <a:lnTo>
                    <a:pt x="1191111" y="246484"/>
                  </a:lnTo>
                  <a:lnTo>
                    <a:pt x="1161581" y="212750"/>
                  </a:lnTo>
                  <a:lnTo>
                    <a:pt x="1129893" y="181062"/>
                  </a:lnTo>
                  <a:lnTo>
                    <a:pt x="1096159" y="151532"/>
                  </a:lnTo>
                  <a:lnTo>
                    <a:pt x="1060493" y="124275"/>
                  </a:lnTo>
                  <a:lnTo>
                    <a:pt x="1023008" y="99405"/>
                  </a:lnTo>
                  <a:lnTo>
                    <a:pt x="983820" y="77035"/>
                  </a:lnTo>
                  <a:lnTo>
                    <a:pt x="943040" y="57279"/>
                  </a:lnTo>
                  <a:lnTo>
                    <a:pt x="900784" y="40251"/>
                  </a:lnTo>
                  <a:lnTo>
                    <a:pt x="857163" y="26063"/>
                  </a:lnTo>
                  <a:lnTo>
                    <a:pt x="812294" y="14831"/>
                  </a:lnTo>
                  <a:lnTo>
                    <a:pt x="766287" y="6667"/>
                  </a:lnTo>
                  <a:lnTo>
                    <a:pt x="719259" y="1685"/>
                  </a:lnTo>
                  <a:lnTo>
                    <a:pt x="671321" y="0"/>
                  </a:lnTo>
                  <a:close/>
                </a:path>
              </a:pathLst>
            </a:custGeom>
            <a:solidFill>
              <a:srgbClr val="0F79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676394" y="1696974"/>
              <a:ext cx="1343025" cy="1343025"/>
            </a:xfrm>
            <a:custGeom>
              <a:avLst/>
              <a:gdLst/>
              <a:ahLst/>
              <a:cxnLst/>
              <a:rect l="l" t="t" r="r" b="b"/>
              <a:pathLst>
                <a:path w="1343025" h="1343025">
                  <a:moveTo>
                    <a:pt x="0" y="671322"/>
                  </a:moveTo>
                  <a:lnTo>
                    <a:pt x="1685" y="623384"/>
                  </a:lnTo>
                  <a:lnTo>
                    <a:pt x="6667" y="576356"/>
                  </a:lnTo>
                  <a:lnTo>
                    <a:pt x="14831" y="530349"/>
                  </a:lnTo>
                  <a:lnTo>
                    <a:pt x="26063" y="485480"/>
                  </a:lnTo>
                  <a:lnTo>
                    <a:pt x="40251" y="441859"/>
                  </a:lnTo>
                  <a:lnTo>
                    <a:pt x="57279" y="399603"/>
                  </a:lnTo>
                  <a:lnTo>
                    <a:pt x="77035" y="358823"/>
                  </a:lnTo>
                  <a:lnTo>
                    <a:pt x="99405" y="319635"/>
                  </a:lnTo>
                  <a:lnTo>
                    <a:pt x="124275" y="282150"/>
                  </a:lnTo>
                  <a:lnTo>
                    <a:pt x="151532" y="246484"/>
                  </a:lnTo>
                  <a:lnTo>
                    <a:pt x="181062" y="212750"/>
                  </a:lnTo>
                  <a:lnTo>
                    <a:pt x="212750" y="181062"/>
                  </a:lnTo>
                  <a:lnTo>
                    <a:pt x="246484" y="151532"/>
                  </a:lnTo>
                  <a:lnTo>
                    <a:pt x="282150" y="124275"/>
                  </a:lnTo>
                  <a:lnTo>
                    <a:pt x="319635" y="99405"/>
                  </a:lnTo>
                  <a:lnTo>
                    <a:pt x="358823" y="77035"/>
                  </a:lnTo>
                  <a:lnTo>
                    <a:pt x="399603" y="57279"/>
                  </a:lnTo>
                  <a:lnTo>
                    <a:pt x="441859" y="40251"/>
                  </a:lnTo>
                  <a:lnTo>
                    <a:pt x="485480" y="26063"/>
                  </a:lnTo>
                  <a:lnTo>
                    <a:pt x="530349" y="14831"/>
                  </a:lnTo>
                  <a:lnTo>
                    <a:pt x="576356" y="6667"/>
                  </a:lnTo>
                  <a:lnTo>
                    <a:pt x="623384" y="1685"/>
                  </a:lnTo>
                  <a:lnTo>
                    <a:pt x="671321" y="0"/>
                  </a:lnTo>
                  <a:lnTo>
                    <a:pt x="719259" y="1685"/>
                  </a:lnTo>
                  <a:lnTo>
                    <a:pt x="766287" y="6667"/>
                  </a:lnTo>
                  <a:lnTo>
                    <a:pt x="812294" y="14831"/>
                  </a:lnTo>
                  <a:lnTo>
                    <a:pt x="857163" y="26063"/>
                  </a:lnTo>
                  <a:lnTo>
                    <a:pt x="900784" y="40251"/>
                  </a:lnTo>
                  <a:lnTo>
                    <a:pt x="943040" y="57279"/>
                  </a:lnTo>
                  <a:lnTo>
                    <a:pt x="983820" y="77035"/>
                  </a:lnTo>
                  <a:lnTo>
                    <a:pt x="1023008" y="99405"/>
                  </a:lnTo>
                  <a:lnTo>
                    <a:pt x="1060493" y="124275"/>
                  </a:lnTo>
                  <a:lnTo>
                    <a:pt x="1096159" y="151532"/>
                  </a:lnTo>
                  <a:lnTo>
                    <a:pt x="1129893" y="181062"/>
                  </a:lnTo>
                  <a:lnTo>
                    <a:pt x="1161581" y="212750"/>
                  </a:lnTo>
                  <a:lnTo>
                    <a:pt x="1191111" y="246484"/>
                  </a:lnTo>
                  <a:lnTo>
                    <a:pt x="1218368" y="282150"/>
                  </a:lnTo>
                  <a:lnTo>
                    <a:pt x="1243238" y="319635"/>
                  </a:lnTo>
                  <a:lnTo>
                    <a:pt x="1265608" y="358823"/>
                  </a:lnTo>
                  <a:lnTo>
                    <a:pt x="1285364" y="399603"/>
                  </a:lnTo>
                  <a:lnTo>
                    <a:pt x="1302392" y="441859"/>
                  </a:lnTo>
                  <a:lnTo>
                    <a:pt x="1316580" y="485480"/>
                  </a:lnTo>
                  <a:lnTo>
                    <a:pt x="1327812" y="530349"/>
                  </a:lnTo>
                  <a:lnTo>
                    <a:pt x="1335976" y="576356"/>
                  </a:lnTo>
                  <a:lnTo>
                    <a:pt x="1340958" y="623384"/>
                  </a:lnTo>
                  <a:lnTo>
                    <a:pt x="1342643" y="671322"/>
                  </a:lnTo>
                  <a:lnTo>
                    <a:pt x="1340958" y="719259"/>
                  </a:lnTo>
                  <a:lnTo>
                    <a:pt x="1335976" y="766287"/>
                  </a:lnTo>
                  <a:lnTo>
                    <a:pt x="1327812" y="812294"/>
                  </a:lnTo>
                  <a:lnTo>
                    <a:pt x="1316580" y="857163"/>
                  </a:lnTo>
                  <a:lnTo>
                    <a:pt x="1302392" y="900784"/>
                  </a:lnTo>
                  <a:lnTo>
                    <a:pt x="1285364" y="943040"/>
                  </a:lnTo>
                  <a:lnTo>
                    <a:pt x="1265608" y="983820"/>
                  </a:lnTo>
                  <a:lnTo>
                    <a:pt x="1243238" y="1023008"/>
                  </a:lnTo>
                  <a:lnTo>
                    <a:pt x="1218368" y="1060493"/>
                  </a:lnTo>
                  <a:lnTo>
                    <a:pt x="1191111" y="1096159"/>
                  </a:lnTo>
                  <a:lnTo>
                    <a:pt x="1161581" y="1129893"/>
                  </a:lnTo>
                  <a:lnTo>
                    <a:pt x="1129893" y="1161581"/>
                  </a:lnTo>
                  <a:lnTo>
                    <a:pt x="1096159" y="1191111"/>
                  </a:lnTo>
                  <a:lnTo>
                    <a:pt x="1060493" y="1218368"/>
                  </a:lnTo>
                  <a:lnTo>
                    <a:pt x="1023008" y="1243238"/>
                  </a:lnTo>
                  <a:lnTo>
                    <a:pt x="983820" y="1265608"/>
                  </a:lnTo>
                  <a:lnTo>
                    <a:pt x="943040" y="1285364"/>
                  </a:lnTo>
                  <a:lnTo>
                    <a:pt x="900784" y="1302392"/>
                  </a:lnTo>
                  <a:lnTo>
                    <a:pt x="857163" y="1316580"/>
                  </a:lnTo>
                  <a:lnTo>
                    <a:pt x="812294" y="1327812"/>
                  </a:lnTo>
                  <a:lnTo>
                    <a:pt x="766287" y="1335976"/>
                  </a:lnTo>
                  <a:lnTo>
                    <a:pt x="719259" y="1340958"/>
                  </a:lnTo>
                  <a:lnTo>
                    <a:pt x="671321" y="1342643"/>
                  </a:lnTo>
                  <a:lnTo>
                    <a:pt x="623384" y="1340958"/>
                  </a:lnTo>
                  <a:lnTo>
                    <a:pt x="576356" y="1335976"/>
                  </a:lnTo>
                  <a:lnTo>
                    <a:pt x="530349" y="1327812"/>
                  </a:lnTo>
                  <a:lnTo>
                    <a:pt x="485480" y="1316580"/>
                  </a:lnTo>
                  <a:lnTo>
                    <a:pt x="441859" y="1302392"/>
                  </a:lnTo>
                  <a:lnTo>
                    <a:pt x="399603" y="1285364"/>
                  </a:lnTo>
                  <a:lnTo>
                    <a:pt x="358823" y="1265608"/>
                  </a:lnTo>
                  <a:lnTo>
                    <a:pt x="319635" y="1243238"/>
                  </a:lnTo>
                  <a:lnTo>
                    <a:pt x="282150" y="1218368"/>
                  </a:lnTo>
                  <a:lnTo>
                    <a:pt x="246484" y="1191111"/>
                  </a:lnTo>
                  <a:lnTo>
                    <a:pt x="212750" y="1161581"/>
                  </a:lnTo>
                  <a:lnTo>
                    <a:pt x="181062" y="1129893"/>
                  </a:lnTo>
                  <a:lnTo>
                    <a:pt x="151532" y="1096159"/>
                  </a:lnTo>
                  <a:lnTo>
                    <a:pt x="124275" y="1060493"/>
                  </a:lnTo>
                  <a:lnTo>
                    <a:pt x="99405" y="1023008"/>
                  </a:lnTo>
                  <a:lnTo>
                    <a:pt x="77035" y="983820"/>
                  </a:lnTo>
                  <a:lnTo>
                    <a:pt x="57279" y="943040"/>
                  </a:lnTo>
                  <a:lnTo>
                    <a:pt x="40251" y="900784"/>
                  </a:lnTo>
                  <a:lnTo>
                    <a:pt x="26063" y="857163"/>
                  </a:lnTo>
                  <a:lnTo>
                    <a:pt x="14831" y="812294"/>
                  </a:lnTo>
                  <a:lnTo>
                    <a:pt x="6667" y="766287"/>
                  </a:lnTo>
                  <a:lnTo>
                    <a:pt x="1685" y="719259"/>
                  </a:lnTo>
                  <a:lnTo>
                    <a:pt x="0" y="671322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4997958" y="2114169"/>
              <a:ext cx="697865" cy="462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ts val="1720"/>
                </a:lnSpc>
                <a:spcBef>
                  <a:spcPts val="100"/>
                </a:spcBef>
              </a:pPr>
              <a:r>
                <a:rPr sz="1500" spc="-25" dirty="0">
                  <a:solidFill>
                    <a:srgbClr val="FFFFFF"/>
                  </a:solidFill>
                  <a:latin typeface="Calibri"/>
                  <a:cs typeface="Calibri"/>
                </a:rPr>
                <a:t>R</a:t>
              </a:r>
              <a:r>
                <a:rPr sz="1500" dirty="0">
                  <a:solidFill>
                    <a:srgbClr val="FFFFFF"/>
                  </a:solidFill>
                  <a:latin typeface="Calibri"/>
                  <a:cs typeface="Calibri"/>
                </a:rPr>
                <a:t>ed</a:t>
              </a:r>
              <a:r>
                <a:rPr sz="1500" spc="0" dirty="0">
                  <a:solidFill>
                    <a:srgbClr val="FFFFFF"/>
                  </a:solidFill>
                  <a:latin typeface="Calibri"/>
                  <a:cs typeface="Calibri"/>
                </a:rPr>
                <a:t>u</a:t>
              </a:r>
              <a:r>
                <a:rPr sz="1500" dirty="0">
                  <a:solidFill>
                    <a:srgbClr val="FFFFFF"/>
                  </a:solidFill>
                  <a:latin typeface="Calibri"/>
                  <a:cs typeface="Calibri"/>
                </a:rPr>
                <a:t>ced</a:t>
              </a:r>
              <a:endParaRPr sz="1500">
                <a:latin typeface="Calibri"/>
                <a:cs typeface="Calibri"/>
              </a:endParaRPr>
            </a:p>
            <a:p>
              <a:pPr marL="47625">
                <a:lnSpc>
                  <a:spcPts val="1720"/>
                </a:lnSpc>
              </a:pPr>
              <a:r>
                <a:rPr sz="1500" spc="-5" dirty="0">
                  <a:solidFill>
                    <a:srgbClr val="FFFFFF"/>
                  </a:solidFill>
                  <a:latin typeface="Calibri"/>
                  <a:cs typeface="Calibri"/>
                </a:rPr>
                <a:t>barriers</a:t>
              </a:r>
              <a:endParaRPr sz="1500">
                <a:latin typeface="Calibri"/>
                <a:cs typeface="Calibri"/>
              </a:endParaRPr>
            </a:p>
          </p:txBody>
        </p:sp>
        <p:sp>
          <p:nvSpPr>
            <p:cNvPr id="11" name="object 11"/>
            <p:cNvSpPr/>
            <p:nvPr/>
          </p:nvSpPr>
          <p:spPr>
            <a:xfrm>
              <a:off x="6137147" y="4020311"/>
              <a:ext cx="283845" cy="455930"/>
            </a:xfrm>
            <a:custGeom>
              <a:avLst/>
              <a:gdLst/>
              <a:ahLst/>
              <a:cxnLst/>
              <a:rect l="l" t="t" r="r" b="b"/>
              <a:pathLst>
                <a:path w="283845" h="455929">
                  <a:moveTo>
                    <a:pt x="141731" y="0"/>
                  </a:moveTo>
                  <a:lnTo>
                    <a:pt x="141731" y="91186"/>
                  </a:lnTo>
                  <a:lnTo>
                    <a:pt x="0" y="91186"/>
                  </a:lnTo>
                  <a:lnTo>
                    <a:pt x="0" y="364489"/>
                  </a:lnTo>
                  <a:lnTo>
                    <a:pt x="141731" y="364489"/>
                  </a:lnTo>
                  <a:lnTo>
                    <a:pt x="141731" y="455675"/>
                  </a:lnTo>
                  <a:lnTo>
                    <a:pt x="283463" y="227837"/>
                  </a:lnTo>
                  <a:lnTo>
                    <a:pt x="141731" y="0"/>
                  </a:lnTo>
                  <a:close/>
                </a:path>
              </a:pathLst>
            </a:custGeom>
            <a:solidFill>
              <a:srgbClr val="AAB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555485" y="3577590"/>
              <a:ext cx="1344295" cy="1343025"/>
            </a:xfrm>
            <a:custGeom>
              <a:avLst/>
              <a:gdLst/>
              <a:ahLst/>
              <a:cxnLst/>
              <a:rect l="l" t="t" r="r" b="b"/>
              <a:pathLst>
                <a:path w="1344295" h="1343025">
                  <a:moveTo>
                    <a:pt x="672084" y="0"/>
                  </a:moveTo>
                  <a:lnTo>
                    <a:pt x="624081" y="1685"/>
                  </a:lnTo>
                  <a:lnTo>
                    <a:pt x="576991" y="6667"/>
                  </a:lnTo>
                  <a:lnTo>
                    <a:pt x="530926" y="14831"/>
                  </a:lnTo>
                  <a:lnTo>
                    <a:pt x="486000" y="26063"/>
                  </a:lnTo>
                  <a:lnTo>
                    <a:pt x="442326" y="40251"/>
                  </a:lnTo>
                  <a:lnTo>
                    <a:pt x="400019" y="57279"/>
                  </a:lnTo>
                  <a:lnTo>
                    <a:pt x="359192" y="77035"/>
                  </a:lnTo>
                  <a:lnTo>
                    <a:pt x="319959" y="99405"/>
                  </a:lnTo>
                  <a:lnTo>
                    <a:pt x="282433" y="124275"/>
                  </a:lnTo>
                  <a:lnTo>
                    <a:pt x="246728" y="151532"/>
                  </a:lnTo>
                  <a:lnTo>
                    <a:pt x="212958" y="181062"/>
                  </a:lnTo>
                  <a:lnTo>
                    <a:pt x="181236" y="212750"/>
                  </a:lnTo>
                  <a:lnTo>
                    <a:pt x="151676" y="246484"/>
                  </a:lnTo>
                  <a:lnTo>
                    <a:pt x="124392" y="282150"/>
                  </a:lnTo>
                  <a:lnTo>
                    <a:pt x="99498" y="319635"/>
                  </a:lnTo>
                  <a:lnTo>
                    <a:pt x="77106" y="358823"/>
                  </a:lnTo>
                  <a:lnTo>
                    <a:pt x="57331" y="399603"/>
                  </a:lnTo>
                  <a:lnTo>
                    <a:pt x="40287" y="441859"/>
                  </a:lnTo>
                  <a:lnTo>
                    <a:pt x="26086" y="485480"/>
                  </a:lnTo>
                  <a:lnTo>
                    <a:pt x="14844" y="530349"/>
                  </a:lnTo>
                  <a:lnTo>
                    <a:pt x="6673" y="576356"/>
                  </a:lnTo>
                  <a:lnTo>
                    <a:pt x="1687" y="623384"/>
                  </a:lnTo>
                  <a:lnTo>
                    <a:pt x="0" y="671322"/>
                  </a:lnTo>
                  <a:lnTo>
                    <a:pt x="1687" y="719259"/>
                  </a:lnTo>
                  <a:lnTo>
                    <a:pt x="6673" y="766287"/>
                  </a:lnTo>
                  <a:lnTo>
                    <a:pt x="14844" y="812294"/>
                  </a:lnTo>
                  <a:lnTo>
                    <a:pt x="26086" y="857163"/>
                  </a:lnTo>
                  <a:lnTo>
                    <a:pt x="40287" y="900784"/>
                  </a:lnTo>
                  <a:lnTo>
                    <a:pt x="57331" y="943040"/>
                  </a:lnTo>
                  <a:lnTo>
                    <a:pt x="77106" y="983820"/>
                  </a:lnTo>
                  <a:lnTo>
                    <a:pt x="99498" y="1023008"/>
                  </a:lnTo>
                  <a:lnTo>
                    <a:pt x="124392" y="1060493"/>
                  </a:lnTo>
                  <a:lnTo>
                    <a:pt x="151676" y="1096159"/>
                  </a:lnTo>
                  <a:lnTo>
                    <a:pt x="181236" y="1129893"/>
                  </a:lnTo>
                  <a:lnTo>
                    <a:pt x="212958" y="1161581"/>
                  </a:lnTo>
                  <a:lnTo>
                    <a:pt x="246728" y="1191111"/>
                  </a:lnTo>
                  <a:lnTo>
                    <a:pt x="282433" y="1218368"/>
                  </a:lnTo>
                  <a:lnTo>
                    <a:pt x="319959" y="1243238"/>
                  </a:lnTo>
                  <a:lnTo>
                    <a:pt x="359192" y="1265608"/>
                  </a:lnTo>
                  <a:lnTo>
                    <a:pt x="400019" y="1285364"/>
                  </a:lnTo>
                  <a:lnTo>
                    <a:pt x="442326" y="1302392"/>
                  </a:lnTo>
                  <a:lnTo>
                    <a:pt x="486000" y="1316580"/>
                  </a:lnTo>
                  <a:lnTo>
                    <a:pt x="530926" y="1327812"/>
                  </a:lnTo>
                  <a:lnTo>
                    <a:pt x="576991" y="1335976"/>
                  </a:lnTo>
                  <a:lnTo>
                    <a:pt x="624081" y="1340958"/>
                  </a:lnTo>
                  <a:lnTo>
                    <a:pt x="672084" y="1342644"/>
                  </a:lnTo>
                  <a:lnTo>
                    <a:pt x="720086" y="1340958"/>
                  </a:lnTo>
                  <a:lnTo>
                    <a:pt x="767176" y="1335976"/>
                  </a:lnTo>
                  <a:lnTo>
                    <a:pt x="813241" y="1327812"/>
                  </a:lnTo>
                  <a:lnTo>
                    <a:pt x="858167" y="1316580"/>
                  </a:lnTo>
                  <a:lnTo>
                    <a:pt x="901841" y="1302392"/>
                  </a:lnTo>
                  <a:lnTo>
                    <a:pt x="944148" y="1285364"/>
                  </a:lnTo>
                  <a:lnTo>
                    <a:pt x="984975" y="1265608"/>
                  </a:lnTo>
                  <a:lnTo>
                    <a:pt x="1024208" y="1243238"/>
                  </a:lnTo>
                  <a:lnTo>
                    <a:pt x="1061734" y="1218368"/>
                  </a:lnTo>
                  <a:lnTo>
                    <a:pt x="1097439" y="1191111"/>
                  </a:lnTo>
                  <a:lnTo>
                    <a:pt x="1131209" y="1161581"/>
                  </a:lnTo>
                  <a:lnTo>
                    <a:pt x="1162931" y="1129893"/>
                  </a:lnTo>
                  <a:lnTo>
                    <a:pt x="1192491" y="1096159"/>
                  </a:lnTo>
                  <a:lnTo>
                    <a:pt x="1219775" y="1060493"/>
                  </a:lnTo>
                  <a:lnTo>
                    <a:pt x="1244669" y="1023008"/>
                  </a:lnTo>
                  <a:lnTo>
                    <a:pt x="1267061" y="983820"/>
                  </a:lnTo>
                  <a:lnTo>
                    <a:pt x="1286836" y="943040"/>
                  </a:lnTo>
                  <a:lnTo>
                    <a:pt x="1303880" y="900784"/>
                  </a:lnTo>
                  <a:lnTo>
                    <a:pt x="1318081" y="857163"/>
                  </a:lnTo>
                  <a:lnTo>
                    <a:pt x="1329323" y="812294"/>
                  </a:lnTo>
                  <a:lnTo>
                    <a:pt x="1337494" y="766287"/>
                  </a:lnTo>
                  <a:lnTo>
                    <a:pt x="1342480" y="719259"/>
                  </a:lnTo>
                  <a:lnTo>
                    <a:pt x="1344168" y="671322"/>
                  </a:lnTo>
                  <a:lnTo>
                    <a:pt x="1342480" y="623384"/>
                  </a:lnTo>
                  <a:lnTo>
                    <a:pt x="1337494" y="576356"/>
                  </a:lnTo>
                  <a:lnTo>
                    <a:pt x="1329323" y="530349"/>
                  </a:lnTo>
                  <a:lnTo>
                    <a:pt x="1318081" y="485480"/>
                  </a:lnTo>
                  <a:lnTo>
                    <a:pt x="1303880" y="441859"/>
                  </a:lnTo>
                  <a:lnTo>
                    <a:pt x="1286836" y="399603"/>
                  </a:lnTo>
                  <a:lnTo>
                    <a:pt x="1267061" y="358823"/>
                  </a:lnTo>
                  <a:lnTo>
                    <a:pt x="1244669" y="319635"/>
                  </a:lnTo>
                  <a:lnTo>
                    <a:pt x="1219775" y="282150"/>
                  </a:lnTo>
                  <a:lnTo>
                    <a:pt x="1192491" y="246484"/>
                  </a:lnTo>
                  <a:lnTo>
                    <a:pt x="1162931" y="212750"/>
                  </a:lnTo>
                  <a:lnTo>
                    <a:pt x="1131209" y="181062"/>
                  </a:lnTo>
                  <a:lnTo>
                    <a:pt x="1097439" y="151532"/>
                  </a:lnTo>
                  <a:lnTo>
                    <a:pt x="1061734" y="124275"/>
                  </a:lnTo>
                  <a:lnTo>
                    <a:pt x="1024208" y="99405"/>
                  </a:lnTo>
                  <a:lnTo>
                    <a:pt x="984975" y="77035"/>
                  </a:lnTo>
                  <a:lnTo>
                    <a:pt x="944148" y="57279"/>
                  </a:lnTo>
                  <a:lnTo>
                    <a:pt x="901841" y="40251"/>
                  </a:lnTo>
                  <a:lnTo>
                    <a:pt x="858167" y="26063"/>
                  </a:lnTo>
                  <a:lnTo>
                    <a:pt x="813241" y="14831"/>
                  </a:lnTo>
                  <a:lnTo>
                    <a:pt x="767176" y="6667"/>
                  </a:lnTo>
                  <a:lnTo>
                    <a:pt x="720086" y="1685"/>
                  </a:lnTo>
                  <a:lnTo>
                    <a:pt x="672084" y="0"/>
                  </a:lnTo>
                  <a:close/>
                </a:path>
              </a:pathLst>
            </a:custGeom>
            <a:solidFill>
              <a:srgbClr val="0F79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555485" y="3577590"/>
              <a:ext cx="1344295" cy="1343025"/>
            </a:xfrm>
            <a:custGeom>
              <a:avLst/>
              <a:gdLst/>
              <a:ahLst/>
              <a:cxnLst/>
              <a:rect l="l" t="t" r="r" b="b"/>
              <a:pathLst>
                <a:path w="1344295" h="1343025">
                  <a:moveTo>
                    <a:pt x="0" y="671322"/>
                  </a:moveTo>
                  <a:lnTo>
                    <a:pt x="1687" y="623384"/>
                  </a:lnTo>
                  <a:lnTo>
                    <a:pt x="6673" y="576356"/>
                  </a:lnTo>
                  <a:lnTo>
                    <a:pt x="14844" y="530349"/>
                  </a:lnTo>
                  <a:lnTo>
                    <a:pt x="26086" y="485480"/>
                  </a:lnTo>
                  <a:lnTo>
                    <a:pt x="40287" y="441859"/>
                  </a:lnTo>
                  <a:lnTo>
                    <a:pt x="57331" y="399603"/>
                  </a:lnTo>
                  <a:lnTo>
                    <a:pt x="77106" y="358823"/>
                  </a:lnTo>
                  <a:lnTo>
                    <a:pt x="99498" y="319635"/>
                  </a:lnTo>
                  <a:lnTo>
                    <a:pt x="124392" y="282150"/>
                  </a:lnTo>
                  <a:lnTo>
                    <a:pt x="151676" y="246484"/>
                  </a:lnTo>
                  <a:lnTo>
                    <a:pt x="181236" y="212750"/>
                  </a:lnTo>
                  <a:lnTo>
                    <a:pt x="212958" y="181062"/>
                  </a:lnTo>
                  <a:lnTo>
                    <a:pt x="246728" y="151532"/>
                  </a:lnTo>
                  <a:lnTo>
                    <a:pt x="282433" y="124275"/>
                  </a:lnTo>
                  <a:lnTo>
                    <a:pt x="319959" y="99405"/>
                  </a:lnTo>
                  <a:lnTo>
                    <a:pt x="359192" y="77035"/>
                  </a:lnTo>
                  <a:lnTo>
                    <a:pt x="400019" y="57279"/>
                  </a:lnTo>
                  <a:lnTo>
                    <a:pt x="442326" y="40251"/>
                  </a:lnTo>
                  <a:lnTo>
                    <a:pt x="486000" y="26063"/>
                  </a:lnTo>
                  <a:lnTo>
                    <a:pt x="530926" y="14831"/>
                  </a:lnTo>
                  <a:lnTo>
                    <a:pt x="576991" y="6667"/>
                  </a:lnTo>
                  <a:lnTo>
                    <a:pt x="624081" y="1685"/>
                  </a:lnTo>
                  <a:lnTo>
                    <a:pt x="672084" y="0"/>
                  </a:lnTo>
                  <a:lnTo>
                    <a:pt x="720086" y="1685"/>
                  </a:lnTo>
                  <a:lnTo>
                    <a:pt x="767176" y="6667"/>
                  </a:lnTo>
                  <a:lnTo>
                    <a:pt x="813241" y="14831"/>
                  </a:lnTo>
                  <a:lnTo>
                    <a:pt x="858167" y="26063"/>
                  </a:lnTo>
                  <a:lnTo>
                    <a:pt x="901841" y="40251"/>
                  </a:lnTo>
                  <a:lnTo>
                    <a:pt x="944148" y="57279"/>
                  </a:lnTo>
                  <a:lnTo>
                    <a:pt x="984975" y="77035"/>
                  </a:lnTo>
                  <a:lnTo>
                    <a:pt x="1024208" y="99405"/>
                  </a:lnTo>
                  <a:lnTo>
                    <a:pt x="1061734" y="124275"/>
                  </a:lnTo>
                  <a:lnTo>
                    <a:pt x="1097439" y="151532"/>
                  </a:lnTo>
                  <a:lnTo>
                    <a:pt x="1131209" y="181062"/>
                  </a:lnTo>
                  <a:lnTo>
                    <a:pt x="1162931" y="212750"/>
                  </a:lnTo>
                  <a:lnTo>
                    <a:pt x="1192491" y="246484"/>
                  </a:lnTo>
                  <a:lnTo>
                    <a:pt x="1219775" y="282150"/>
                  </a:lnTo>
                  <a:lnTo>
                    <a:pt x="1244669" y="319635"/>
                  </a:lnTo>
                  <a:lnTo>
                    <a:pt x="1267061" y="358823"/>
                  </a:lnTo>
                  <a:lnTo>
                    <a:pt x="1286836" y="399603"/>
                  </a:lnTo>
                  <a:lnTo>
                    <a:pt x="1303880" y="441859"/>
                  </a:lnTo>
                  <a:lnTo>
                    <a:pt x="1318081" y="485480"/>
                  </a:lnTo>
                  <a:lnTo>
                    <a:pt x="1329323" y="530349"/>
                  </a:lnTo>
                  <a:lnTo>
                    <a:pt x="1337494" y="576356"/>
                  </a:lnTo>
                  <a:lnTo>
                    <a:pt x="1342480" y="623384"/>
                  </a:lnTo>
                  <a:lnTo>
                    <a:pt x="1344168" y="671322"/>
                  </a:lnTo>
                  <a:lnTo>
                    <a:pt x="1342480" y="719259"/>
                  </a:lnTo>
                  <a:lnTo>
                    <a:pt x="1337494" y="766287"/>
                  </a:lnTo>
                  <a:lnTo>
                    <a:pt x="1329323" y="812294"/>
                  </a:lnTo>
                  <a:lnTo>
                    <a:pt x="1318081" y="857163"/>
                  </a:lnTo>
                  <a:lnTo>
                    <a:pt x="1303880" y="900784"/>
                  </a:lnTo>
                  <a:lnTo>
                    <a:pt x="1286836" y="943040"/>
                  </a:lnTo>
                  <a:lnTo>
                    <a:pt x="1267061" y="983820"/>
                  </a:lnTo>
                  <a:lnTo>
                    <a:pt x="1244669" y="1023008"/>
                  </a:lnTo>
                  <a:lnTo>
                    <a:pt x="1219775" y="1060493"/>
                  </a:lnTo>
                  <a:lnTo>
                    <a:pt x="1192491" y="1096159"/>
                  </a:lnTo>
                  <a:lnTo>
                    <a:pt x="1162931" y="1129893"/>
                  </a:lnTo>
                  <a:lnTo>
                    <a:pt x="1131209" y="1161581"/>
                  </a:lnTo>
                  <a:lnTo>
                    <a:pt x="1097439" y="1191111"/>
                  </a:lnTo>
                  <a:lnTo>
                    <a:pt x="1061734" y="1218368"/>
                  </a:lnTo>
                  <a:lnTo>
                    <a:pt x="1024208" y="1243238"/>
                  </a:lnTo>
                  <a:lnTo>
                    <a:pt x="984975" y="1265608"/>
                  </a:lnTo>
                  <a:lnTo>
                    <a:pt x="944148" y="1285364"/>
                  </a:lnTo>
                  <a:lnTo>
                    <a:pt x="901841" y="1302392"/>
                  </a:lnTo>
                  <a:lnTo>
                    <a:pt x="858167" y="1316580"/>
                  </a:lnTo>
                  <a:lnTo>
                    <a:pt x="813241" y="1327812"/>
                  </a:lnTo>
                  <a:lnTo>
                    <a:pt x="767176" y="1335976"/>
                  </a:lnTo>
                  <a:lnTo>
                    <a:pt x="720086" y="1340958"/>
                  </a:lnTo>
                  <a:lnTo>
                    <a:pt x="672084" y="1342644"/>
                  </a:lnTo>
                  <a:lnTo>
                    <a:pt x="624081" y="1340958"/>
                  </a:lnTo>
                  <a:lnTo>
                    <a:pt x="576991" y="1335976"/>
                  </a:lnTo>
                  <a:lnTo>
                    <a:pt x="530926" y="1327812"/>
                  </a:lnTo>
                  <a:lnTo>
                    <a:pt x="486000" y="1316580"/>
                  </a:lnTo>
                  <a:lnTo>
                    <a:pt x="442326" y="1302392"/>
                  </a:lnTo>
                  <a:lnTo>
                    <a:pt x="400019" y="1285364"/>
                  </a:lnTo>
                  <a:lnTo>
                    <a:pt x="359192" y="1265608"/>
                  </a:lnTo>
                  <a:lnTo>
                    <a:pt x="319959" y="1243238"/>
                  </a:lnTo>
                  <a:lnTo>
                    <a:pt x="282433" y="1218368"/>
                  </a:lnTo>
                  <a:lnTo>
                    <a:pt x="246728" y="1191111"/>
                  </a:lnTo>
                  <a:lnTo>
                    <a:pt x="212958" y="1161581"/>
                  </a:lnTo>
                  <a:lnTo>
                    <a:pt x="181236" y="1129893"/>
                  </a:lnTo>
                  <a:lnTo>
                    <a:pt x="151676" y="1096159"/>
                  </a:lnTo>
                  <a:lnTo>
                    <a:pt x="124392" y="1060493"/>
                  </a:lnTo>
                  <a:lnTo>
                    <a:pt x="99498" y="1023008"/>
                  </a:lnTo>
                  <a:lnTo>
                    <a:pt x="77106" y="983820"/>
                  </a:lnTo>
                  <a:lnTo>
                    <a:pt x="57331" y="943040"/>
                  </a:lnTo>
                  <a:lnTo>
                    <a:pt x="40287" y="900784"/>
                  </a:lnTo>
                  <a:lnTo>
                    <a:pt x="26086" y="857163"/>
                  </a:lnTo>
                  <a:lnTo>
                    <a:pt x="14844" y="812294"/>
                  </a:lnTo>
                  <a:lnTo>
                    <a:pt x="6673" y="766287"/>
                  </a:lnTo>
                  <a:lnTo>
                    <a:pt x="1687" y="719259"/>
                  </a:lnTo>
                  <a:lnTo>
                    <a:pt x="0" y="671322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6899529" y="3995166"/>
              <a:ext cx="654050" cy="462915"/>
            </a:xfrm>
            <a:prstGeom prst="rect">
              <a:avLst/>
            </a:prstGeom>
          </p:spPr>
          <p:txBody>
            <a:bodyPr vert="horz" wrap="square" lIns="0" tIns="36195" rIns="0" bIns="0" rtlCol="0">
              <a:spAutoFit/>
            </a:bodyPr>
            <a:lstStyle/>
            <a:p>
              <a:pPr marL="12700" marR="5080" indent="91440">
                <a:lnSpc>
                  <a:spcPts val="1639"/>
                </a:lnSpc>
                <a:spcBef>
                  <a:spcPts val="285"/>
                </a:spcBef>
              </a:pPr>
              <a:r>
                <a:rPr sz="1500" spc="-5" dirty="0">
                  <a:solidFill>
                    <a:srgbClr val="FFFFFF"/>
                  </a:solidFill>
                  <a:latin typeface="Calibri"/>
                  <a:cs typeface="Calibri"/>
                </a:rPr>
                <a:t>Social  </a:t>
              </a:r>
              <a:r>
                <a:rPr sz="1500" dirty="0">
                  <a:solidFill>
                    <a:srgbClr val="FFFFFF"/>
                  </a:solidFill>
                  <a:latin typeface="Calibri"/>
                  <a:cs typeface="Calibri"/>
                </a:rPr>
                <a:t>ben</a:t>
              </a:r>
              <a:r>
                <a:rPr sz="1500" spc="-15" dirty="0">
                  <a:solidFill>
                    <a:srgbClr val="FFFFFF"/>
                  </a:solidFill>
                  <a:latin typeface="Calibri"/>
                  <a:cs typeface="Calibri"/>
                </a:rPr>
                <a:t>e</a:t>
              </a:r>
              <a:r>
                <a:rPr sz="1500" spc="-5" dirty="0">
                  <a:solidFill>
                    <a:srgbClr val="FFFFFF"/>
                  </a:solidFill>
                  <a:latin typeface="Calibri"/>
                  <a:cs typeface="Calibri"/>
                </a:rPr>
                <a:t>fits</a:t>
              </a:r>
              <a:endParaRPr sz="1500">
                <a:latin typeface="Calibri"/>
                <a:cs typeface="Calibri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5117591" y="5038344"/>
              <a:ext cx="457200" cy="285115"/>
            </a:xfrm>
            <a:custGeom>
              <a:avLst/>
              <a:gdLst/>
              <a:ahLst/>
              <a:cxnLst/>
              <a:rect l="l" t="t" r="r" b="b"/>
              <a:pathLst>
                <a:path w="457200" h="285114">
                  <a:moveTo>
                    <a:pt x="457200" y="142494"/>
                  </a:moveTo>
                  <a:lnTo>
                    <a:pt x="0" y="142494"/>
                  </a:lnTo>
                  <a:lnTo>
                    <a:pt x="228600" y="284988"/>
                  </a:lnTo>
                  <a:lnTo>
                    <a:pt x="457200" y="142494"/>
                  </a:lnTo>
                  <a:close/>
                </a:path>
                <a:path w="457200" h="285114">
                  <a:moveTo>
                    <a:pt x="365760" y="0"/>
                  </a:moveTo>
                  <a:lnTo>
                    <a:pt x="91440" y="0"/>
                  </a:lnTo>
                  <a:lnTo>
                    <a:pt x="91440" y="142494"/>
                  </a:lnTo>
                  <a:lnTo>
                    <a:pt x="365760" y="142494"/>
                  </a:lnTo>
                  <a:lnTo>
                    <a:pt x="365760" y="0"/>
                  </a:lnTo>
                  <a:close/>
                </a:path>
              </a:pathLst>
            </a:custGeom>
            <a:solidFill>
              <a:srgbClr val="AAB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676394" y="5458205"/>
              <a:ext cx="1343025" cy="1343025"/>
            </a:xfrm>
            <a:custGeom>
              <a:avLst/>
              <a:gdLst/>
              <a:ahLst/>
              <a:cxnLst/>
              <a:rect l="l" t="t" r="r" b="b"/>
              <a:pathLst>
                <a:path w="1343025" h="1343025">
                  <a:moveTo>
                    <a:pt x="671321" y="0"/>
                  </a:moveTo>
                  <a:lnTo>
                    <a:pt x="623384" y="1685"/>
                  </a:lnTo>
                  <a:lnTo>
                    <a:pt x="576356" y="6667"/>
                  </a:lnTo>
                  <a:lnTo>
                    <a:pt x="530349" y="14831"/>
                  </a:lnTo>
                  <a:lnTo>
                    <a:pt x="485480" y="26063"/>
                  </a:lnTo>
                  <a:lnTo>
                    <a:pt x="441859" y="40251"/>
                  </a:lnTo>
                  <a:lnTo>
                    <a:pt x="399603" y="57279"/>
                  </a:lnTo>
                  <a:lnTo>
                    <a:pt x="358823" y="77035"/>
                  </a:lnTo>
                  <a:lnTo>
                    <a:pt x="319635" y="99405"/>
                  </a:lnTo>
                  <a:lnTo>
                    <a:pt x="282150" y="124275"/>
                  </a:lnTo>
                  <a:lnTo>
                    <a:pt x="246484" y="151532"/>
                  </a:lnTo>
                  <a:lnTo>
                    <a:pt x="212750" y="181062"/>
                  </a:lnTo>
                  <a:lnTo>
                    <a:pt x="181062" y="212750"/>
                  </a:lnTo>
                  <a:lnTo>
                    <a:pt x="151532" y="246484"/>
                  </a:lnTo>
                  <a:lnTo>
                    <a:pt x="124275" y="282150"/>
                  </a:lnTo>
                  <a:lnTo>
                    <a:pt x="99405" y="319635"/>
                  </a:lnTo>
                  <a:lnTo>
                    <a:pt x="77035" y="358823"/>
                  </a:lnTo>
                  <a:lnTo>
                    <a:pt x="57279" y="399603"/>
                  </a:lnTo>
                  <a:lnTo>
                    <a:pt x="40251" y="441859"/>
                  </a:lnTo>
                  <a:lnTo>
                    <a:pt x="26063" y="485480"/>
                  </a:lnTo>
                  <a:lnTo>
                    <a:pt x="14831" y="530349"/>
                  </a:lnTo>
                  <a:lnTo>
                    <a:pt x="6667" y="576356"/>
                  </a:lnTo>
                  <a:lnTo>
                    <a:pt x="1685" y="623384"/>
                  </a:lnTo>
                  <a:lnTo>
                    <a:pt x="0" y="671321"/>
                  </a:lnTo>
                  <a:lnTo>
                    <a:pt x="1685" y="719265"/>
                  </a:lnTo>
                  <a:lnTo>
                    <a:pt x="6667" y="766298"/>
                  </a:lnTo>
                  <a:lnTo>
                    <a:pt x="14831" y="812309"/>
                  </a:lnTo>
                  <a:lnTo>
                    <a:pt x="26063" y="857182"/>
                  </a:lnTo>
                  <a:lnTo>
                    <a:pt x="40251" y="900804"/>
                  </a:lnTo>
                  <a:lnTo>
                    <a:pt x="57279" y="943062"/>
                  </a:lnTo>
                  <a:lnTo>
                    <a:pt x="77035" y="983842"/>
                  </a:lnTo>
                  <a:lnTo>
                    <a:pt x="99405" y="1023031"/>
                  </a:lnTo>
                  <a:lnTo>
                    <a:pt x="124275" y="1060515"/>
                  </a:lnTo>
                  <a:lnTo>
                    <a:pt x="151532" y="1096180"/>
                  </a:lnTo>
                  <a:lnTo>
                    <a:pt x="181062" y="1129913"/>
                  </a:lnTo>
                  <a:lnTo>
                    <a:pt x="212750" y="1161600"/>
                  </a:lnTo>
                  <a:lnTo>
                    <a:pt x="246484" y="1191127"/>
                  </a:lnTo>
                  <a:lnTo>
                    <a:pt x="282150" y="1218382"/>
                  </a:lnTo>
                  <a:lnTo>
                    <a:pt x="319635" y="1243250"/>
                  </a:lnTo>
                  <a:lnTo>
                    <a:pt x="358823" y="1265617"/>
                  </a:lnTo>
                  <a:lnTo>
                    <a:pt x="399603" y="1285371"/>
                  </a:lnTo>
                  <a:lnTo>
                    <a:pt x="441859" y="1302398"/>
                  </a:lnTo>
                  <a:lnTo>
                    <a:pt x="485480" y="1316583"/>
                  </a:lnTo>
                  <a:lnTo>
                    <a:pt x="530349" y="1327814"/>
                  </a:lnTo>
                  <a:lnTo>
                    <a:pt x="576356" y="1335977"/>
                  </a:lnTo>
                  <a:lnTo>
                    <a:pt x="623384" y="1340958"/>
                  </a:lnTo>
                  <a:lnTo>
                    <a:pt x="671321" y="1342643"/>
                  </a:lnTo>
                  <a:lnTo>
                    <a:pt x="719259" y="1340958"/>
                  </a:lnTo>
                  <a:lnTo>
                    <a:pt x="766287" y="1335977"/>
                  </a:lnTo>
                  <a:lnTo>
                    <a:pt x="812294" y="1327814"/>
                  </a:lnTo>
                  <a:lnTo>
                    <a:pt x="857163" y="1316583"/>
                  </a:lnTo>
                  <a:lnTo>
                    <a:pt x="900784" y="1302398"/>
                  </a:lnTo>
                  <a:lnTo>
                    <a:pt x="943040" y="1285371"/>
                  </a:lnTo>
                  <a:lnTo>
                    <a:pt x="983820" y="1265617"/>
                  </a:lnTo>
                  <a:lnTo>
                    <a:pt x="1023008" y="1243250"/>
                  </a:lnTo>
                  <a:lnTo>
                    <a:pt x="1060493" y="1218382"/>
                  </a:lnTo>
                  <a:lnTo>
                    <a:pt x="1096159" y="1191127"/>
                  </a:lnTo>
                  <a:lnTo>
                    <a:pt x="1129893" y="1161600"/>
                  </a:lnTo>
                  <a:lnTo>
                    <a:pt x="1161581" y="1129913"/>
                  </a:lnTo>
                  <a:lnTo>
                    <a:pt x="1191111" y="1096180"/>
                  </a:lnTo>
                  <a:lnTo>
                    <a:pt x="1218368" y="1060515"/>
                  </a:lnTo>
                  <a:lnTo>
                    <a:pt x="1243238" y="1023031"/>
                  </a:lnTo>
                  <a:lnTo>
                    <a:pt x="1265608" y="983842"/>
                  </a:lnTo>
                  <a:lnTo>
                    <a:pt x="1285364" y="943062"/>
                  </a:lnTo>
                  <a:lnTo>
                    <a:pt x="1302392" y="900804"/>
                  </a:lnTo>
                  <a:lnTo>
                    <a:pt x="1316580" y="857182"/>
                  </a:lnTo>
                  <a:lnTo>
                    <a:pt x="1327812" y="812309"/>
                  </a:lnTo>
                  <a:lnTo>
                    <a:pt x="1335976" y="766298"/>
                  </a:lnTo>
                  <a:lnTo>
                    <a:pt x="1340958" y="719265"/>
                  </a:lnTo>
                  <a:lnTo>
                    <a:pt x="1342643" y="671321"/>
                  </a:lnTo>
                  <a:lnTo>
                    <a:pt x="1340958" y="623384"/>
                  </a:lnTo>
                  <a:lnTo>
                    <a:pt x="1335976" y="576356"/>
                  </a:lnTo>
                  <a:lnTo>
                    <a:pt x="1327812" y="530349"/>
                  </a:lnTo>
                  <a:lnTo>
                    <a:pt x="1316580" y="485480"/>
                  </a:lnTo>
                  <a:lnTo>
                    <a:pt x="1302392" y="441859"/>
                  </a:lnTo>
                  <a:lnTo>
                    <a:pt x="1285364" y="399603"/>
                  </a:lnTo>
                  <a:lnTo>
                    <a:pt x="1265608" y="358823"/>
                  </a:lnTo>
                  <a:lnTo>
                    <a:pt x="1243238" y="319635"/>
                  </a:lnTo>
                  <a:lnTo>
                    <a:pt x="1218368" y="282150"/>
                  </a:lnTo>
                  <a:lnTo>
                    <a:pt x="1191111" y="246484"/>
                  </a:lnTo>
                  <a:lnTo>
                    <a:pt x="1161581" y="212750"/>
                  </a:lnTo>
                  <a:lnTo>
                    <a:pt x="1129893" y="181062"/>
                  </a:lnTo>
                  <a:lnTo>
                    <a:pt x="1096159" y="151532"/>
                  </a:lnTo>
                  <a:lnTo>
                    <a:pt x="1060493" y="124275"/>
                  </a:lnTo>
                  <a:lnTo>
                    <a:pt x="1023008" y="99405"/>
                  </a:lnTo>
                  <a:lnTo>
                    <a:pt x="983820" y="77035"/>
                  </a:lnTo>
                  <a:lnTo>
                    <a:pt x="943040" y="57279"/>
                  </a:lnTo>
                  <a:lnTo>
                    <a:pt x="900784" y="40251"/>
                  </a:lnTo>
                  <a:lnTo>
                    <a:pt x="857163" y="26063"/>
                  </a:lnTo>
                  <a:lnTo>
                    <a:pt x="812294" y="14831"/>
                  </a:lnTo>
                  <a:lnTo>
                    <a:pt x="766287" y="6667"/>
                  </a:lnTo>
                  <a:lnTo>
                    <a:pt x="719259" y="1685"/>
                  </a:lnTo>
                  <a:lnTo>
                    <a:pt x="671321" y="0"/>
                  </a:lnTo>
                  <a:close/>
                </a:path>
              </a:pathLst>
            </a:custGeom>
            <a:solidFill>
              <a:srgbClr val="0F79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676394" y="5458205"/>
              <a:ext cx="1343025" cy="1343025"/>
            </a:xfrm>
            <a:custGeom>
              <a:avLst/>
              <a:gdLst/>
              <a:ahLst/>
              <a:cxnLst/>
              <a:rect l="l" t="t" r="r" b="b"/>
              <a:pathLst>
                <a:path w="1343025" h="1343025">
                  <a:moveTo>
                    <a:pt x="0" y="671321"/>
                  </a:moveTo>
                  <a:lnTo>
                    <a:pt x="1685" y="623384"/>
                  </a:lnTo>
                  <a:lnTo>
                    <a:pt x="6667" y="576356"/>
                  </a:lnTo>
                  <a:lnTo>
                    <a:pt x="14831" y="530349"/>
                  </a:lnTo>
                  <a:lnTo>
                    <a:pt x="26063" y="485480"/>
                  </a:lnTo>
                  <a:lnTo>
                    <a:pt x="40251" y="441859"/>
                  </a:lnTo>
                  <a:lnTo>
                    <a:pt x="57279" y="399603"/>
                  </a:lnTo>
                  <a:lnTo>
                    <a:pt x="77035" y="358823"/>
                  </a:lnTo>
                  <a:lnTo>
                    <a:pt x="99405" y="319635"/>
                  </a:lnTo>
                  <a:lnTo>
                    <a:pt x="124275" y="282150"/>
                  </a:lnTo>
                  <a:lnTo>
                    <a:pt x="151532" y="246484"/>
                  </a:lnTo>
                  <a:lnTo>
                    <a:pt x="181062" y="212750"/>
                  </a:lnTo>
                  <a:lnTo>
                    <a:pt x="212750" y="181062"/>
                  </a:lnTo>
                  <a:lnTo>
                    <a:pt x="246484" y="151532"/>
                  </a:lnTo>
                  <a:lnTo>
                    <a:pt x="282150" y="124275"/>
                  </a:lnTo>
                  <a:lnTo>
                    <a:pt x="319635" y="99405"/>
                  </a:lnTo>
                  <a:lnTo>
                    <a:pt x="358823" y="77035"/>
                  </a:lnTo>
                  <a:lnTo>
                    <a:pt x="399603" y="57279"/>
                  </a:lnTo>
                  <a:lnTo>
                    <a:pt x="441859" y="40251"/>
                  </a:lnTo>
                  <a:lnTo>
                    <a:pt x="485480" y="26063"/>
                  </a:lnTo>
                  <a:lnTo>
                    <a:pt x="530349" y="14831"/>
                  </a:lnTo>
                  <a:lnTo>
                    <a:pt x="576356" y="6667"/>
                  </a:lnTo>
                  <a:lnTo>
                    <a:pt x="623384" y="1685"/>
                  </a:lnTo>
                  <a:lnTo>
                    <a:pt x="671321" y="0"/>
                  </a:lnTo>
                  <a:lnTo>
                    <a:pt x="719259" y="1685"/>
                  </a:lnTo>
                  <a:lnTo>
                    <a:pt x="766287" y="6667"/>
                  </a:lnTo>
                  <a:lnTo>
                    <a:pt x="812294" y="14831"/>
                  </a:lnTo>
                  <a:lnTo>
                    <a:pt x="857163" y="26063"/>
                  </a:lnTo>
                  <a:lnTo>
                    <a:pt x="900784" y="40251"/>
                  </a:lnTo>
                  <a:lnTo>
                    <a:pt x="943040" y="57279"/>
                  </a:lnTo>
                  <a:lnTo>
                    <a:pt x="983820" y="77035"/>
                  </a:lnTo>
                  <a:lnTo>
                    <a:pt x="1023008" y="99405"/>
                  </a:lnTo>
                  <a:lnTo>
                    <a:pt x="1060493" y="124275"/>
                  </a:lnTo>
                  <a:lnTo>
                    <a:pt x="1096159" y="151532"/>
                  </a:lnTo>
                  <a:lnTo>
                    <a:pt x="1129893" y="181062"/>
                  </a:lnTo>
                  <a:lnTo>
                    <a:pt x="1161581" y="212750"/>
                  </a:lnTo>
                  <a:lnTo>
                    <a:pt x="1191111" y="246484"/>
                  </a:lnTo>
                  <a:lnTo>
                    <a:pt x="1218368" y="282150"/>
                  </a:lnTo>
                  <a:lnTo>
                    <a:pt x="1243238" y="319635"/>
                  </a:lnTo>
                  <a:lnTo>
                    <a:pt x="1265608" y="358823"/>
                  </a:lnTo>
                  <a:lnTo>
                    <a:pt x="1285364" y="399603"/>
                  </a:lnTo>
                  <a:lnTo>
                    <a:pt x="1302392" y="441859"/>
                  </a:lnTo>
                  <a:lnTo>
                    <a:pt x="1316580" y="485480"/>
                  </a:lnTo>
                  <a:lnTo>
                    <a:pt x="1327812" y="530349"/>
                  </a:lnTo>
                  <a:lnTo>
                    <a:pt x="1335976" y="576356"/>
                  </a:lnTo>
                  <a:lnTo>
                    <a:pt x="1340958" y="623384"/>
                  </a:lnTo>
                  <a:lnTo>
                    <a:pt x="1342643" y="671321"/>
                  </a:lnTo>
                  <a:lnTo>
                    <a:pt x="1340958" y="719265"/>
                  </a:lnTo>
                  <a:lnTo>
                    <a:pt x="1335976" y="766298"/>
                  </a:lnTo>
                  <a:lnTo>
                    <a:pt x="1327812" y="812309"/>
                  </a:lnTo>
                  <a:lnTo>
                    <a:pt x="1316580" y="857182"/>
                  </a:lnTo>
                  <a:lnTo>
                    <a:pt x="1302392" y="900804"/>
                  </a:lnTo>
                  <a:lnTo>
                    <a:pt x="1285364" y="943062"/>
                  </a:lnTo>
                  <a:lnTo>
                    <a:pt x="1265608" y="983842"/>
                  </a:lnTo>
                  <a:lnTo>
                    <a:pt x="1243238" y="1023031"/>
                  </a:lnTo>
                  <a:lnTo>
                    <a:pt x="1218368" y="1060515"/>
                  </a:lnTo>
                  <a:lnTo>
                    <a:pt x="1191111" y="1096180"/>
                  </a:lnTo>
                  <a:lnTo>
                    <a:pt x="1161581" y="1129913"/>
                  </a:lnTo>
                  <a:lnTo>
                    <a:pt x="1129893" y="1161600"/>
                  </a:lnTo>
                  <a:lnTo>
                    <a:pt x="1096159" y="1191127"/>
                  </a:lnTo>
                  <a:lnTo>
                    <a:pt x="1060493" y="1218382"/>
                  </a:lnTo>
                  <a:lnTo>
                    <a:pt x="1023008" y="1243250"/>
                  </a:lnTo>
                  <a:lnTo>
                    <a:pt x="983820" y="1265617"/>
                  </a:lnTo>
                  <a:lnTo>
                    <a:pt x="943040" y="1285371"/>
                  </a:lnTo>
                  <a:lnTo>
                    <a:pt x="900784" y="1302398"/>
                  </a:lnTo>
                  <a:lnTo>
                    <a:pt x="857163" y="1316583"/>
                  </a:lnTo>
                  <a:lnTo>
                    <a:pt x="812294" y="1327814"/>
                  </a:lnTo>
                  <a:lnTo>
                    <a:pt x="766287" y="1335977"/>
                  </a:lnTo>
                  <a:lnTo>
                    <a:pt x="719259" y="1340958"/>
                  </a:lnTo>
                  <a:lnTo>
                    <a:pt x="671321" y="1342643"/>
                  </a:lnTo>
                  <a:lnTo>
                    <a:pt x="623384" y="1340958"/>
                  </a:lnTo>
                  <a:lnTo>
                    <a:pt x="576356" y="1335977"/>
                  </a:lnTo>
                  <a:lnTo>
                    <a:pt x="530349" y="1327814"/>
                  </a:lnTo>
                  <a:lnTo>
                    <a:pt x="485480" y="1316583"/>
                  </a:lnTo>
                  <a:lnTo>
                    <a:pt x="441859" y="1302398"/>
                  </a:lnTo>
                  <a:lnTo>
                    <a:pt x="399603" y="1285371"/>
                  </a:lnTo>
                  <a:lnTo>
                    <a:pt x="358823" y="1265617"/>
                  </a:lnTo>
                  <a:lnTo>
                    <a:pt x="319635" y="1243250"/>
                  </a:lnTo>
                  <a:lnTo>
                    <a:pt x="282150" y="1218382"/>
                  </a:lnTo>
                  <a:lnTo>
                    <a:pt x="246484" y="1191127"/>
                  </a:lnTo>
                  <a:lnTo>
                    <a:pt x="212750" y="1161600"/>
                  </a:lnTo>
                  <a:lnTo>
                    <a:pt x="181062" y="1129913"/>
                  </a:lnTo>
                  <a:lnTo>
                    <a:pt x="151532" y="1096180"/>
                  </a:lnTo>
                  <a:lnTo>
                    <a:pt x="124275" y="1060515"/>
                  </a:lnTo>
                  <a:lnTo>
                    <a:pt x="99405" y="1023031"/>
                  </a:lnTo>
                  <a:lnTo>
                    <a:pt x="77035" y="983842"/>
                  </a:lnTo>
                  <a:lnTo>
                    <a:pt x="57279" y="943062"/>
                  </a:lnTo>
                  <a:lnTo>
                    <a:pt x="40251" y="900804"/>
                  </a:lnTo>
                  <a:lnTo>
                    <a:pt x="26063" y="857182"/>
                  </a:lnTo>
                  <a:lnTo>
                    <a:pt x="14831" y="812309"/>
                  </a:lnTo>
                  <a:lnTo>
                    <a:pt x="6667" y="766298"/>
                  </a:lnTo>
                  <a:lnTo>
                    <a:pt x="1685" y="719265"/>
                  </a:lnTo>
                  <a:lnTo>
                    <a:pt x="0" y="671321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4918709" y="5771134"/>
              <a:ext cx="857250" cy="671830"/>
            </a:xfrm>
            <a:prstGeom prst="rect">
              <a:avLst/>
            </a:prstGeom>
          </p:spPr>
          <p:txBody>
            <a:bodyPr vert="horz" wrap="square" lIns="0" tIns="36195" rIns="0" bIns="0" rtlCol="0">
              <a:spAutoFit/>
            </a:bodyPr>
            <a:lstStyle/>
            <a:p>
              <a:pPr marL="12065" marR="5080" indent="-1270" algn="ctr">
                <a:lnSpc>
                  <a:spcPts val="1639"/>
                </a:lnSpc>
                <a:spcBef>
                  <a:spcPts val="285"/>
                </a:spcBef>
              </a:pPr>
              <a:r>
                <a:rPr sz="1500" spc="-20" dirty="0">
                  <a:solidFill>
                    <a:srgbClr val="FFFFFF"/>
                  </a:solidFill>
                  <a:latin typeface="Calibri"/>
                  <a:cs typeface="Calibri"/>
                </a:rPr>
                <a:t>Equity,  </a:t>
              </a:r>
              <a:r>
                <a:rPr sz="1500" spc="-5" dirty="0">
                  <a:solidFill>
                    <a:srgbClr val="FFFFFF"/>
                  </a:solidFill>
                  <a:latin typeface="Calibri"/>
                  <a:cs typeface="Calibri"/>
                </a:rPr>
                <a:t>access</a:t>
              </a:r>
              <a:r>
                <a:rPr sz="1500" spc="-9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500" dirty="0">
                  <a:solidFill>
                    <a:srgbClr val="FFFFFF"/>
                  </a:solidFill>
                  <a:latin typeface="Calibri"/>
                  <a:cs typeface="Calibri"/>
                </a:rPr>
                <a:t>and  </a:t>
              </a:r>
              <a:r>
                <a:rPr sz="1500" spc="-5" dirty="0">
                  <a:solidFill>
                    <a:srgbClr val="FFFFFF"/>
                  </a:solidFill>
                  <a:latin typeface="Calibri"/>
                  <a:cs typeface="Calibri"/>
                </a:rPr>
                <a:t>inclusion</a:t>
              </a:r>
              <a:endParaRPr sz="1500">
                <a:latin typeface="Calibri"/>
                <a:cs typeface="Calibri"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4271771" y="4020311"/>
              <a:ext cx="285115" cy="455930"/>
            </a:xfrm>
            <a:custGeom>
              <a:avLst/>
              <a:gdLst/>
              <a:ahLst/>
              <a:cxnLst/>
              <a:rect l="l" t="t" r="r" b="b"/>
              <a:pathLst>
                <a:path w="285114" h="455929">
                  <a:moveTo>
                    <a:pt x="142493" y="0"/>
                  </a:moveTo>
                  <a:lnTo>
                    <a:pt x="0" y="227837"/>
                  </a:lnTo>
                  <a:lnTo>
                    <a:pt x="142493" y="455675"/>
                  </a:lnTo>
                  <a:lnTo>
                    <a:pt x="142493" y="364489"/>
                  </a:lnTo>
                  <a:lnTo>
                    <a:pt x="284988" y="364489"/>
                  </a:lnTo>
                  <a:lnTo>
                    <a:pt x="284988" y="91186"/>
                  </a:lnTo>
                  <a:lnTo>
                    <a:pt x="142493" y="91186"/>
                  </a:lnTo>
                  <a:lnTo>
                    <a:pt x="142493" y="0"/>
                  </a:lnTo>
                  <a:close/>
                </a:path>
              </a:pathLst>
            </a:custGeom>
            <a:solidFill>
              <a:srgbClr val="AAB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795777" y="3577590"/>
              <a:ext cx="1343025" cy="1343025"/>
            </a:xfrm>
            <a:custGeom>
              <a:avLst/>
              <a:gdLst/>
              <a:ahLst/>
              <a:cxnLst/>
              <a:rect l="l" t="t" r="r" b="b"/>
              <a:pathLst>
                <a:path w="1343025" h="1343025">
                  <a:moveTo>
                    <a:pt x="671322" y="0"/>
                  </a:moveTo>
                  <a:lnTo>
                    <a:pt x="623384" y="1685"/>
                  </a:lnTo>
                  <a:lnTo>
                    <a:pt x="576356" y="6667"/>
                  </a:lnTo>
                  <a:lnTo>
                    <a:pt x="530349" y="14831"/>
                  </a:lnTo>
                  <a:lnTo>
                    <a:pt x="485480" y="26063"/>
                  </a:lnTo>
                  <a:lnTo>
                    <a:pt x="441859" y="40251"/>
                  </a:lnTo>
                  <a:lnTo>
                    <a:pt x="399603" y="57279"/>
                  </a:lnTo>
                  <a:lnTo>
                    <a:pt x="358823" y="77035"/>
                  </a:lnTo>
                  <a:lnTo>
                    <a:pt x="319635" y="99405"/>
                  </a:lnTo>
                  <a:lnTo>
                    <a:pt x="282150" y="124275"/>
                  </a:lnTo>
                  <a:lnTo>
                    <a:pt x="246484" y="151532"/>
                  </a:lnTo>
                  <a:lnTo>
                    <a:pt x="212750" y="181062"/>
                  </a:lnTo>
                  <a:lnTo>
                    <a:pt x="181062" y="212750"/>
                  </a:lnTo>
                  <a:lnTo>
                    <a:pt x="151532" y="246484"/>
                  </a:lnTo>
                  <a:lnTo>
                    <a:pt x="124275" y="282150"/>
                  </a:lnTo>
                  <a:lnTo>
                    <a:pt x="99405" y="319635"/>
                  </a:lnTo>
                  <a:lnTo>
                    <a:pt x="77035" y="358823"/>
                  </a:lnTo>
                  <a:lnTo>
                    <a:pt x="57279" y="399603"/>
                  </a:lnTo>
                  <a:lnTo>
                    <a:pt x="40251" y="441859"/>
                  </a:lnTo>
                  <a:lnTo>
                    <a:pt x="26063" y="485480"/>
                  </a:lnTo>
                  <a:lnTo>
                    <a:pt x="14831" y="530349"/>
                  </a:lnTo>
                  <a:lnTo>
                    <a:pt x="6667" y="576356"/>
                  </a:lnTo>
                  <a:lnTo>
                    <a:pt x="1685" y="623384"/>
                  </a:lnTo>
                  <a:lnTo>
                    <a:pt x="0" y="671322"/>
                  </a:lnTo>
                  <a:lnTo>
                    <a:pt x="1685" y="719259"/>
                  </a:lnTo>
                  <a:lnTo>
                    <a:pt x="6667" y="766287"/>
                  </a:lnTo>
                  <a:lnTo>
                    <a:pt x="14831" y="812294"/>
                  </a:lnTo>
                  <a:lnTo>
                    <a:pt x="26063" y="857163"/>
                  </a:lnTo>
                  <a:lnTo>
                    <a:pt x="40251" y="900784"/>
                  </a:lnTo>
                  <a:lnTo>
                    <a:pt x="57279" y="943040"/>
                  </a:lnTo>
                  <a:lnTo>
                    <a:pt x="77035" y="983820"/>
                  </a:lnTo>
                  <a:lnTo>
                    <a:pt x="99405" y="1023008"/>
                  </a:lnTo>
                  <a:lnTo>
                    <a:pt x="124275" y="1060493"/>
                  </a:lnTo>
                  <a:lnTo>
                    <a:pt x="151532" y="1096159"/>
                  </a:lnTo>
                  <a:lnTo>
                    <a:pt x="181062" y="1129893"/>
                  </a:lnTo>
                  <a:lnTo>
                    <a:pt x="212750" y="1161581"/>
                  </a:lnTo>
                  <a:lnTo>
                    <a:pt x="246484" y="1191111"/>
                  </a:lnTo>
                  <a:lnTo>
                    <a:pt x="282150" y="1218368"/>
                  </a:lnTo>
                  <a:lnTo>
                    <a:pt x="319635" y="1243238"/>
                  </a:lnTo>
                  <a:lnTo>
                    <a:pt x="358823" y="1265608"/>
                  </a:lnTo>
                  <a:lnTo>
                    <a:pt x="399603" y="1285364"/>
                  </a:lnTo>
                  <a:lnTo>
                    <a:pt x="441859" y="1302392"/>
                  </a:lnTo>
                  <a:lnTo>
                    <a:pt x="485480" y="1316580"/>
                  </a:lnTo>
                  <a:lnTo>
                    <a:pt x="530349" y="1327812"/>
                  </a:lnTo>
                  <a:lnTo>
                    <a:pt x="576356" y="1335976"/>
                  </a:lnTo>
                  <a:lnTo>
                    <a:pt x="623384" y="1340958"/>
                  </a:lnTo>
                  <a:lnTo>
                    <a:pt x="671322" y="1342644"/>
                  </a:lnTo>
                  <a:lnTo>
                    <a:pt x="719259" y="1340958"/>
                  </a:lnTo>
                  <a:lnTo>
                    <a:pt x="766287" y="1335976"/>
                  </a:lnTo>
                  <a:lnTo>
                    <a:pt x="812294" y="1327812"/>
                  </a:lnTo>
                  <a:lnTo>
                    <a:pt x="857163" y="1316580"/>
                  </a:lnTo>
                  <a:lnTo>
                    <a:pt x="900784" y="1302392"/>
                  </a:lnTo>
                  <a:lnTo>
                    <a:pt x="943040" y="1285364"/>
                  </a:lnTo>
                  <a:lnTo>
                    <a:pt x="983820" y="1265608"/>
                  </a:lnTo>
                  <a:lnTo>
                    <a:pt x="1023008" y="1243238"/>
                  </a:lnTo>
                  <a:lnTo>
                    <a:pt x="1060493" y="1218368"/>
                  </a:lnTo>
                  <a:lnTo>
                    <a:pt x="1096159" y="1191111"/>
                  </a:lnTo>
                  <a:lnTo>
                    <a:pt x="1129893" y="1161581"/>
                  </a:lnTo>
                  <a:lnTo>
                    <a:pt x="1161581" y="1129893"/>
                  </a:lnTo>
                  <a:lnTo>
                    <a:pt x="1191111" y="1096159"/>
                  </a:lnTo>
                  <a:lnTo>
                    <a:pt x="1218368" y="1060493"/>
                  </a:lnTo>
                  <a:lnTo>
                    <a:pt x="1243238" y="1023008"/>
                  </a:lnTo>
                  <a:lnTo>
                    <a:pt x="1265608" y="983820"/>
                  </a:lnTo>
                  <a:lnTo>
                    <a:pt x="1285364" y="943040"/>
                  </a:lnTo>
                  <a:lnTo>
                    <a:pt x="1302392" y="900784"/>
                  </a:lnTo>
                  <a:lnTo>
                    <a:pt x="1316580" y="857163"/>
                  </a:lnTo>
                  <a:lnTo>
                    <a:pt x="1327812" y="812294"/>
                  </a:lnTo>
                  <a:lnTo>
                    <a:pt x="1335976" y="766287"/>
                  </a:lnTo>
                  <a:lnTo>
                    <a:pt x="1340958" y="719259"/>
                  </a:lnTo>
                  <a:lnTo>
                    <a:pt x="1342644" y="671322"/>
                  </a:lnTo>
                  <a:lnTo>
                    <a:pt x="1340958" y="623384"/>
                  </a:lnTo>
                  <a:lnTo>
                    <a:pt x="1335976" y="576356"/>
                  </a:lnTo>
                  <a:lnTo>
                    <a:pt x="1327812" y="530349"/>
                  </a:lnTo>
                  <a:lnTo>
                    <a:pt x="1316580" y="485480"/>
                  </a:lnTo>
                  <a:lnTo>
                    <a:pt x="1302392" y="441859"/>
                  </a:lnTo>
                  <a:lnTo>
                    <a:pt x="1285364" y="399603"/>
                  </a:lnTo>
                  <a:lnTo>
                    <a:pt x="1265608" y="358823"/>
                  </a:lnTo>
                  <a:lnTo>
                    <a:pt x="1243238" y="319635"/>
                  </a:lnTo>
                  <a:lnTo>
                    <a:pt x="1218368" y="282150"/>
                  </a:lnTo>
                  <a:lnTo>
                    <a:pt x="1191111" y="246484"/>
                  </a:lnTo>
                  <a:lnTo>
                    <a:pt x="1161581" y="212750"/>
                  </a:lnTo>
                  <a:lnTo>
                    <a:pt x="1129893" y="181062"/>
                  </a:lnTo>
                  <a:lnTo>
                    <a:pt x="1096159" y="151532"/>
                  </a:lnTo>
                  <a:lnTo>
                    <a:pt x="1060493" y="124275"/>
                  </a:lnTo>
                  <a:lnTo>
                    <a:pt x="1023008" y="99405"/>
                  </a:lnTo>
                  <a:lnTo>
                    <a:pt x="983820" y="77035"/>
                  </a:lnTo>
                  <a:lnTo>
                    <a:pt x="943040" y="57279"/>
                  </a:lnTo>
                  <a:lnTo>
                    <a:pt x="900784" y="40251"/>
                  </a:lnTo>
                  <a:lnTo>
                    <a:pt x="857163" y="26063"/>
                  </a:lnTo>
                  <a:lnTo>
                    <a:pt x="812294" y="14831"/>
                  </a:lnTo>
                  <a:lnTo>
                    <a:pt x="766287" y="6667"/>
                  </a:lnTo>
                  <a:lnTo>
                    <a:pt x="719259" y="1685"/>
                  </a:lnTo>
                  <a:lnTo>
                    <a:pt x="671322" y="0"/>
                  </a:lnTo>
                  <a:close/>
                </a:path>
              </a:pathLst>
            </a:custGeom>
            <a:solidFill>
              <a:srgbClr val="0F79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795777" y="3577590"/>
              <a:ext cx="1343025" cy="1343025"/>
            </a:xfrm>
            <a:custGeom>
              <a:avLst/>
              <a:gdLst/>
              <a:ahLst/>
              <a:cxnLst/>
              <a:rect l="l" t="t" r="r" b="b"/>
              <a:pathLst>
                <a:path w="1343025" h="1343025">
                  <a:moveTo>
                    <a:pt x="0" y="671322"/>
                  </a:moveTo>
                  <a:lnTo>
                    <a:pt x="1685" y="623384"/>
                  </a:lnTo>
                  <a:lnTo>
                    <a:pt x="6667" y="576356"/>
                  </a:lnTo>
                  <a:lnTo>
                    <a:pt x="14831" y="530349"/>
                  </a:lnTo>
                  <a:lnTo>
                    <a:pt x="26063" y="485480"/>
                  </a:lnTo>
                  <a:lnTo>
                    <a:pt x="40251" y="441859"/>
                  </a:lnTo>
                  <a:lnTo>
                    <a:pt x="57279" y="399603"/>
                  </a:lnTo>
                  <a:lnTo>
                    <a:pt x="77035" y="358823"/>
                  </a:lnTo>
                  <a:lnTo>
                    <a:pt x="99405" y="319635"/>
                  </a:lnTo>
                  <a:lnTo>
                    <a:pt x="124275" y="282150"/>
                  </a:lnTo>
                  <a:lnTo>
                    <a:pt x="151532" y="246484"/>
                  </a:lnTo>
                  <a:lnTo>
                    <a:pt x="181062" y="212750"/>
                  </a:lnTo>
                  <a:lnTo>
                    <a:pt x="212750" y="181062"/>
                  </a:lnTo>
                  <a:lnTo>
                    <a:pt x="246484" y="151532"/>
                  </a:lnTo>
                  <a:lnTo>
                    <a:pt x="282150" y="124275"/>
                  </a:lnTo>
                  <a:lnTo>
                    <a:pt x="319635" y="99405"/>
                  </a:lnTo>
                  <a:lnTo>
                    <a:pt x="358823" y="77035"/>
                  </a:lnTo>
                  <a:lnTo>
                    <a:pt x="399603" y="57279"/>
                  </a:lnTo>
                  <a:lnTo>
                    <a:pt x="441859" y="40251"/>
                  </a:lnTo>
                  <a:lnTo>
                    <a:pt x="485480" y="26063"/>
                  </a:lnTo>
                  <a:lnTo>
                    <a:pt x="530349" y="14831"/>
                  </a:lnTo>
                  <a:lnTo>
                    <a:pt x="576356" y="6667"/>
                  </a:lnTo>
                  <a:lnTo>
                    <a:pt x="623384" y="1685"/>
                  </a:lnTo>
                  <a:lnTo>
                    <a:pt x="671322" y="0"/>
                  </a:lnTo>
                  <a:lnTo>
                    <a:pt x="719259" y="1685"/>
                  </a:lnTo>
                  <a:lnTo>
                    <a:pt x="766287" y="6667"/>
                  </a:lnTo>
                  <a:lnTo>
                    <a:pt x="812294" y="14831"/>
                  </a:lnTo>
                  <a:lnTo>
                    <a:pt x="857163" y="26063"/>
                  </a:lnTo>
                  <a:lnTo>
                    <a:pt x="900784" y="40251"/>
                  </a:lnTo>
                  <a:lnTo>
                    <a:pt x="943040" y="57279"/>
                  </a:lnTo>
                  <a:lnTo>
                    <a:pt x="983820" y="77035"/>
                  </a:lnTo>
                  <a:lnTo>
                    <a:pt x="1023008" y="99405"/>
                  </a:lnTo>
                  <a:lnTo>
                    <a:pt x="1060493" y="124275"/>
                  </a:lnTo>
                  <a:lnTo>
                    <a:pt x="1096159" y="151532"/>
                  </a:lnTo>
                  <a:lnTo>
                    <a:pt x="1129893" y="181062"/>
                  </a:lnTo>
                  <a:lnTo>
                    <a:pt x="1161581" y="212750"/>
                  </a:lnTo>
                  <a:lnTo>
                    <a:pt x="1191111" y="246484"/>
                  </a:lnTo>
                  <a:lnTo>
                    <a:pt x="1218368" y="282150"/>
                  </a:lnTo>
                  <a:lnTo>
                    <a:pt x="1243238" y="319635"/>
                  </a:lnTo>
                  <a:lnTo>
                    <a:pt x="1265608" y="358823"/>
                  </a:lnTo>
                  <a:lnTo>
                    <a:pt x="1285364" y="399603"/>
                  </a:lnTo>
                  <a:lnTo>
                    <a:pt x="1302392" y="441859"/>
                  </a:lnTo>
                  <a:lnTo>
                    <a:pt x="1316580" y="485480"/>
                  </a:lnTo>
                  <a:lnTo>
                    <a:pt x="1327812" y="530349"/>
                  </a:lnTo>
                  <a:lnTo>
                    <a:pt x="1335976" y="576356"/>
                  </a:lnTo>
                  <a:lnTo>
                    <a:pt x="1340958" y="623384"/>
                  </a:lnTo>
                  <a:lnTo>
                    <a:pt x="1342644" y="671322"/>
                  </a:lnTo>
                  <a:lnTo>
                    <a:pt x="1340958" y="719259"/>
                  </a:lnTo>
                  <a:lnTo>
                    <a:pt x="1335976" y="766287"/>
                  </a:lnTo>
                  <a:lnTo>
                    <a:pt x="1327812" y="812294"/>
                  </a:lnTo>
                  <a:lnTo>
                    <a:pt x="1316580" y="857163"/>
                  </a:lnTo>
                  <a:lnTo>
                    <a:pt x="1302392" y="900784"/>
                  </a:lnTo>
                  <a:lnTo>
                    <a:pt x="1285364" y="943040"/>
                  </a:lnTo>
                  <a:lnTo>
                    <a:pt x="1265608" y="983820"/>
                  </a:lnTo>
                  <a:lnTo>
                    <a:pt x="1243238" y="1023008"/>
                  </a:lnTo>
                  <a:lnTo>
                    <a:pt x="1218368" y="1060493"/>
                  </a:lnTo>
                  <a:lnTo>
                    <a:pt x="1191111" y="1096159"/>
                  </a:lnTo>
                  <a:lnTo>
                    <a:pt x="1161581" y="1129893"/>
                  </a:lnTo>
                  <a:lnTo>
                    <a:pt x="1129893" y="1161581"/>
                  </a:lnTo>
                  <a:lnTo>
                    <a:pt x="1096159" y="1191111"/>
                  </a:lnTo>
                  <a:lnTo>
                    <a:pt x="1060493" y="1218368"/>
                  </a:lnTo>
                  <a:lnTo>
                    <a:pt x="1023008" y="1243238"/>
                  </a:lnTo>
                  <a:lnTo>
                    <a:pt x="983820" y="1265608"/>
                  </a:lnTo>
                  <a:lnTo>
                    <a:pt x="943040" y="1285364"/>
                  </a:lnTo>
                  <a:lnTo>
                    <a:pt x="900784" y="1302392"/>
                  </a:lnTo>
                  <a:lnTo>
                    <a:pt x="857163" y="1316580"/>
                  </a:lnTo>
                  <a:lnTo>
                    <a:pt x="812294" y="1327812"/>
                  </a:lnTo>
                  <a:lnTo>
                    <a:pt x="766287" y="1335976"/>
                  </a:lnTo>
                  <a:lnTo>
                    <a:pt x="719259" y="1340958"/>
                  </a:lnTo>
                  <a:lnTo>
                    <a:pt x="671322" y="1342644"/>
                  </a:lnTo>
                  <a:lnTo>
                    <a:pt x="623384" y="1340958"/>
                  </a:lnTo>
                  <a:lnTo>
                    <a:pt x="576356" y="1335976"/>
                  </a:lnTo>
                  <a:lnTo>
                    <a:pt x="530349" y="1327812"/>
                  </a:lnTo>
                  <a:lnTo>
                    <a:pt x="485480" y="1316580"/>
                  </a:lnTo>
                  <a:lnTo>
                    <a:pt x="441859" y="1302392"/>
                  </a:lnTo>
                  <a:lnTo>
                    <a:pt x="399603" y="1285364"/>
                  </a:lnTo>
                  <a:lnTo>
                    <a:pt x="358823" y="1265608"/>
                  </a:lnTo>
                  <a:lnTo>
                    <a:pt x="319635" y="1243238"/>
                  </a:lnTo>
                  <a:lnTo>
                    <a:pt x="282150" y="1218368"/>
                  </a:lnTo>
                  <a:lnTo>
                    <a:pt x="246484" y="1191111"/>
                  </a:lnTo>
                  <a:lnTo>
                    <a:pt x="212750" y="1161581"/>
                  </a:lnTo>
                  <a:lnTo>
                    <a:pt x="181062" y="1129893"/>
                  </a:lnTo>
                  <a:lnTo>
                    <a:pt x="151532" y="1096159"/>
                  </a:lnTo>
                  <a:lnTo>
                    <a:pt x="124275" y="1060493"/>
                  </a:lnTo>
                  <a:lnTo>
                    <a:pt x="99405" y="1023008"/>
                  </a:lnTo>
                  <a:lnTo>
                    <a:pt x="77035" y="983820"/>
                  </a:lnTo>
                  <a:lnTo>
                    <a:pt x="57279" y="943040"/>
                  </a:lnTo>
                  <a:lnTo>
                    <a:pt x="40251" y="900784"/>
                  </a:lnTo>
                  <a:lnTo>
                    <a:pt x="26063" y="857163"/>
                  </a:lnTo>
                  <a:lnTo>
                    <a:pt x="14831" y="812294"/>
                  </a:lnTo>
                  <a:lnTo>
                    <a:pt x="6667" y="766287"/>
                  </a:lnTo>
                  <a:lnTo>
                    <a:pt x="1685" y="719259"/>
                  </a:lnTo>
                  <a:lnTo>
                    <a:pt x="0" y="671322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 txBox="1"/>
            <p:nvPr/>
          </p:nvSpPr>
          <p:spPr>
            <a:xfrm>
              <a:off x="3033522" y="3995166"/>
              <a:ext cx="864869" cy="462915"/>
            </a:xfrm>
            <a:prstGeom prst="rect">
              <a:avLst/>
            </a:prstGeom>
          </p:spPr>
          <p:txBody>
            <a:bodyPr vert="horz" wrap="square" lIns="0" tIns="36195" rIns="0" bIns="0" rtlCol="0">
              <a:spAutoFit/>
            </a:bodyPr>
            <a:lstStyle/>
            <a:p>
              <a:pPr marL="12700" marR="5080" indent="5715">
                <a:lnSpc>
                  <a:spcPts val="1639"/>
                </a:lnSpc>
                <a:spcBef>
                  <a:spcPts val="285"/>
                </a:spcBef>
              </a:pPr>
              <a:r>
                <a:rPr sz="1500" dirty="0">
                  <a:solidFill>
                    <a:srgbClr val="FFFFFF"/>
                  </a:solidFill>
                  <a:latin typeface="Calibri"/>
                  <a:cs typeface="Calibri"/>
                </a:rPr>
                <a:t>A place</a:t>
              </a:r>
              <a:r>
                <a:rPr sz="1500" spc="-10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500" spc="-20" dirty="0">
                  <a:solidFill>
                    <a:srgbClr val="FFFFFF"/>
                  </a:solidFill>
                  <a:latin typeface="Calibri"/>
                  <a:cs typeface="Calibri"/>
                </a:rPr>
                <a:t>for  </a:t>
              </a:r>
              <a:r>
                <a:rPr sz="1500" spc="-10" dirty="0">
                  <a:solidFill>
                    <a:srgbClr val="FFFFFF"/>
                  </a:solidFill>
                  <a:latin typeface="Calibri"/>
                  <a:cs typeface="Calibri"/>
                </a:rPr>
                <a:t>every</a:t>
              </a:r>
              <a:r>
                <a:rPr sz="1500" spc="-6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500" dirty="0">
                  <a:solidFill>
                    <a:srgbClr val="FFFFFF"/>
                  </a:solidFill>
                  <a:latin typeface="Calibri"/>
                  <a:cs typeface="Calibri"/>
                </a:rPr>
                <a:t>child</a:t>
              </a:r>
              <a:endParaRPr sz="1500">
                <a:latin typeface="Calibri"/>
                <a:cs typeface="Calibri"/>
              </a:endParaRPr>
            </a:p>
          </p:txBody>
        </p:sp>
      </p:grp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35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1104" y="441198"/>
            <a:ext cx="97917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146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What </a:t>
            </a:r>
            <a:r>
              <a:rPr spc="-5" dirty="0"/>
              <a:t>about </a:t>
            </a:r>
            <a:r>
              <a:rPr spc="-30" dirty="0"/>
              <a:t>targeted</a:t>
            </a:r>
            <a:r>
              <a:rPr dirty="0"/>
              <a:t> </a:t>
            </a:r>
            <a:r>
              <a:rPr spc="-10" dirty="0"/>
              <a:t>approaches?</a:t>
            </a:r>
          </a:p>
        </p:txBody>
      </p:sp>
      <p:sp>
        <p:nvSpPr>
          <p:cNvPr id="3" name="object 3" descr="Circle divided into three sections - child centred, Responsive and Strateguc."/>
          <p:cNvSpPr/>
          <p:nvPr/>
        </p:nvSpPr>
        <p:spPr>
          <a:xfrm>
            <a:off x="3151764" y="1768348"/>
            <a:ext cx="4676514" cy="48059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728461" y="3333750"/>
            <a:ext cx="146939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esponsi</a:t>
            </a:r>
            <a:r>
              <a:rPr sz="2500" spc="-30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40300" y="5286883"/>
            <a:ext cx="115062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Strategic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09771" y="3159379"/>
            <a:ext cx="1019175" cy="75501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 indent="124460">
              <a:lnSpc>
                <a:spcPts val="2750"/>
              </a:lnSpc>
              <a:spcBef>
                <a:spcPts val="395"/>
              </a:spcBef>
            </a:pP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Child-  ce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500" spc="-3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ed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954768" y="7021068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0" y="288036"/>
                </a:moveTo>
                <a:lnTo>
                  <a:pt x="288035" y="288036"/>
                </a:lnTo>
                <a:lnTo>
                  <a:pt x="288035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004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35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WebCM Documents" ma:contentTypeID="0x0101008840106FE30D4F50BC61A726A7CA6E3800A01D47DD30CBB54F95863B7DC80A2CEC" ma:contentTypeVersion="12" ma:contentTypeDescription="WebCM Documents Content Type" ma:contentTypeScope="" ma:versionID="e4139b3a0e7d3d8cb92e2992b6712403">
  <xsd:schema xmlns:xsd="http://www.w3.org/2001/XMLSchema" xmlns:xs="http://www.w3.org/2001/XMLSchema" xmlns:p="http://schemas.microsoft.com/office/2006/metadata/properties" xmlns:ns1="http://schemas.microsoft.com/sharepoint/v3" xmlns:ns2="76b566cd-adb9-46c2-964b-22eba181fd0b" xmlns:ns3="cb9114c1-daad-44dd-acad-30f4246641f2" targetNamespace="http://schemas.microsoft.com/office/2006/metadata/properties" ma:root="true" ma:fieldsID="df9e21a9d9be030ba6d9139b7d031c32" ns1:_="" ns2:_="" ns3:_="">
    <xsd:import namespace="http://schemas.microsoft.com/sharepoint/v3"/>
    <xsd:import namespace="76b566cd-adb9-46c2-964b-22eba181fd0b"/>
    <xsd:import namespace="cb9114c1-daad-44dd-acad-30f4246641f2"/>
    <xsd:element name="properties">
      <xsd:complexType>
        <xsd:sequence>
          <xsd:element name="documentManagement">
            <xsd:complexType>
              <xsd:all>
                <xsd:element ref="ns1:DEECD_Description" minOccurs="0"/>
                <xsd:element ref="ns1:DEECD_Publisher" minOccurs="0"/>
                <xsd:element ref="ns1:DEECD_Keywords" minOccurs="0"/>
                <xsd:element ref="ns1:DEECD_Expired" minOccurs="0"/>
                <xsd:element ref="ns2:PublishingStartDate" minOccurs="0"/>
                <xsd:element ref="ns1:PublishingExpirationDate" minOccurs="0"/>
                <xsd:element ref="ns3:TaxCatchAll" minOccurs="0"/>
                <xsd:element ref="ns2:pfad5814e62747ed9f131defefc62dac" minOccurs="0"/>
                <xsd:element ref="ns2:a319977fc8504e09982f090ae1d7c602" minOccurs="0"/>
                <xsd:element ref="ns2:ofbb8b9a280a423a91cf717fb81349cd" minOccurs="0"/>
                <xsd:element ref="ns2:b1688cb4a3a940449dc8286705012a42" minOccurs="0"/>
                <xsd:element ref="ns2:hyperlink" minOccurs="0"/>
                <xsd:element ref="ns2:hyperlink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EECD_Description" ma:index="2" nillable="true" ma:displayName="Description" ma:description="" ma:internalName="DEECD_Description">
      <xsd:simpleType>
        <xsd:restriction base="dms:Note">
          <xsd:maxLength value="255"/>
        </xsd:restriction>
      </xsd:simpleType>
    </xsd:element>
    <xsd:element name="DEECD_Publisher" ma:index="3" nillable="true" ma:displayName="Publisher" ma:default="Department of Education and Training" ma:internalName="DEECD_Publisher">
      <xsd:simpleType>
        <xsd:restriction base="dms:Text">
          <xsd:maxLength value="255"/>
        </xsd:restriction>
      </xsd:simpleType>
    </xsd:element>
    <xsd:element name="DEECD_Keywords" ma:index="7" nillable="true" ma:displayName="Keywords" ma:internalName="DEECD_Keywords">
      <xsd:simpleType>
        <xsd:restriction base="dms:Note">
          <xsd:maxLength value="255"/>
        </xsd:restriction>
      </xsd:simpleType>
    </xsd:element>
    <xsd:element name="DEECD_Expired" ma:index="8" nillable="true" ma:displayName="Expired" ma:default="0" ma:internalName="DEECD_Expired">
      <xsd:simpleType>
        <xsd:restriction base="dms:Boolean"/>
      </xsd:simpleType>
    </xsd:element>
    <xsd:element name="PublishingExpirationDate" ma:index="10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b566cd-adb9-46c2-964b-22eba181fd0b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9" nillable="true" ma:displayName="Scheduling Start Date" ma:internalName="PublishingStartDate">
      <xsd:simpleType>
        <xsd:restriction base="dms:Unknown"/>
      </xsd:simpleType>
    </xsd:element>
    <xsd:element name="pfad5814e62747ed9f131defefc62dac" ma:index="19" nillable="true" ma:taxonomy="true" ma:internalName="pfad5814e62747ed9f131defefc62dac" ma:taxonomyFieldName="DEECD_SubjectCategory" ma:displayName="Subject Category" ma:readOnly="false" ma:fieldId="{9fad5814-e627-47ed-9f13-1defefc62dac}" ma:sspId="272df97b-2740-40bb-9c0d-572a441144cd" ma:termSetId="cc6468fc-15c3-4209-9517-a733b6c8043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319977fc8504e09982f090ae1d7c602" ma:index="20" nillable="true" ma:taxonomy="true" ma:internalName="a319977fc8504e09982f090ae1d7c602" ma:taxonomyFieldName="DEECD_ItemType" ma:displayName="Item Type" ma:default="101;#Page|eb523acf-a821-456c-a76b-7607578309d7" ma:fieldId="{a319977f-c850-4e09-982f-090ae1d7c602}" ma:sspId="272df97b-2740-40bb-9c0d-572a441144cd" ma:termSetId="87a54e1a-a086-4056-9430-e3def70b5b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fbb8b9a280a423a91cf717fb81349cd" ma:index="21" nillable="true" ma:taxonomy="true" ma:internalName="ofbb8b9a280a423a91cf717fb81349cd" ma:taxonomyFieldName="DEECD_Author" ma:displayName="Author" ma:default="94;#Education|5232e41c-5101-41fe-b638-7d41d1371531" ma:fieldId="{8fbb8b9a-280a-423a-91cf-717fb81349cd}" ma:sspId="272df97b-2740-40bb-9c0d-572a441144cd" ma:termSetId="f9681774-4169-418a-ae49-9bc331f72a4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1688cb4a3a940449dc8286705012a42" ma:index="22" nillable="true" ma:taxonomy="true" ma:internalName="b1688cb4a3a940449dc8286705012a42" ma:taxonomyFieldName="DEECD_Audience" ma:displayName="Audience" ma:fieldId="{b1688cb4-a3a9-4044-9dc8-286705012a42}" ma:taxonomyMulti="true" ma:sspId="272df97b-2740-40bb-9c0d-572a441144cd" ma:termSetId="af0be819-ce00-4865-904d-8408c82c230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yperlink" ma:index="24" nillable="true" ma:displayName="hyperlink" ma:format="Hyperlink" ma:internalName="hype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hyperlink2" ma:index="25" nillable="true" ma:displayName="hyperlink2" ma:format="Hyperlink" ma:internalName="hyperlink2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9114c1-daad-44dd-acad-30f4246641f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7017a8d-dd8f-40f0-bbcf-d0d7f718f6eb}" ma:internalName="TaxCatchAll" ma:showField="CatchAllData" ma:web="cb9114c1-daad-44dd-acad-30f4246641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ECD_Publisher xmlns="http://schemas.microsoft.com/sharepoint/v3">Department of Education and Training</DEECD_Publisher>
    <a319977fc8504e09982f090ae1d7c602 xmlns="76b566cd-adb9-46c2-964b-22eba181fd0b">
      <Terms xmlns="http://schemas.microsoft.com/office/infopath/2007/PartnerControls">
        <TermInfo xmlns="http://schemas.microsoft.com/office/infopath/2007/PartnerControls">
          <TermName xmlns="http://schemas.microsoft.com/office/infopath/2007/PartnerControls">Page</TermName>
          <TermId xmlns="http://schemas.microsoft.com/office/infopath/2007/PartnerControls">eb523acf-a821-456c-a76b-7607578309d7</TermId>
        </TermInfo>
      </Terms>
    </a319977fc8504e09982f090ae1d7c602>
    <TaxCatchAll xmlns="cb9114c1-daad-44dd-acad-30f4246641f2">
      <Value>101</Value>
      <Value>94</Value>
    </TaxCatchAll>
    <DEECD_Expired xmlns="http://schemas.microsoft.com/sharepoint/v3">false</DEECD_Expired>
    <DEECD_Keywords xmlns="http://schemas.microsoft.com/sharepoint/v3" xsi:nil="true"/>
    <PublishingExpirationDate xmlns="http://schemas.microsoft.com/sharepoint/v3" xsi:nil="true"/>
    <DEECD_Description xmlns="http://schemas.microsoft.com/sharepoint/v3" xsi:nil="true"/>
    <b1688cb4a3a940449dc8286705012a42 xmlns="76b566cd-adb9-46c2-964b-22eba181fd0b">
      <Terms xmlns="http://schemas.microsoft.com/office/infopath/2007/PartnerControls"/>
    </b1688cb4a3a940449dc8286705012a42>
    <PublishingStartDate xmlns="76b566cd-adb9-46c2-964b-22eba181fd0b" xsi:nil="true"/>
    <ofbb8b9a280a423a91cf717fb81349cd xmlns="76b566cd-adb9-46c2-964b-22eba181fd0b">
      <Terms xmlns="http://schemas.microsoft.com/office/infopath/2007/PartnerControls">
        <TermInfo xmlns="http://schemas.microsoft.com/office/infopath/2007/PartnerControls">
          <TermName xmlns="http://schemas.microsoft.com/office/infopath/2007/PartnerControls">Education</TermName>
          <TermId xmlns="http://schemas.microsoft.com/office/infopath/2007/PartnerControls">5232e41c-5101-41fe-b638-7d41d1371531</TermId>
        </TermInfo>
      </Terms>
    </ofbb8b9a280a423a91cf717fb81349cd>
    <pfad5814e62747ed9f131defefc62dac xmlns="76b566cd-adb9-46c2-964b-22eba181fd0b">
      <Terms xmlns="http://schemas.microsoft.com/office/infopath/2007/PartnerControls"/>
    </pfad5814e62747ed9f131defefc62dac>
    <hyperlink xmlns="76b566cd-adb9-46c2-964b-22eba181fd0b">
      <Url xsi:nil="true"/>
      <Description xsi:nil="true"/>
    </hyperlink>
    <hyperlink2 xmlns="76b566cd-adb9-46c2-964b-22eba181fd0b">
      <Url xsi:nil="true"/>
      <Description xsi:nil="true"/>
    </hyperlink2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1FF3578-093B-4820-A94E-6A59BE0E2CE9}"/>
</file>

<file path=customXml/itemProps2.xml><?xml version="1.0" encoding="utf-8"?>
<ds:datastoreItem xmlns:ds="http://schemas.openxmlformats.org/officeDocument/2006/customXml" ds:itemID="{CFE64172-EA1E-4A82-8C4E-095DCB0BD4AE}"/>
</file>

<file path=customXml/itemProps3.xml><?xml version="1.0" encoding="utf-8"?>
<ds:datastoreItem xmlns:ds="http://schemas.openxmlformats.org/officeDocument/2006/customXml" ds:itemID="{2F7452A6-8298-4C77-91A1-6ECE690862A2}"/>
</file>

<file path=customXml/itemProps4.xml><?xml version="1.0" encoding="utf-8"?>
<ds:datastoreItem xmlns:ds="http://schemas.openxmlformats.org/officeDocument/2006/customXml" ds:itemID="{CFE64172-EA1E-4A82-8C4E-095DCB0BD4A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385</Words>
  <Application>Microsoft Office PowerPoint</Application>
  <PresentationFormat>Custom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Times New Roman</vt:lpstr>
      <vt:lpstr>Wingdings</vt:lpstr>
      <vt:lpstr>Office Theme</vt:lpstr>
      <vt:lpstr>A better early years system:  Towards holistic policy and  practice</vt:lpstr>
      <vt:lpstr>Mitchell Institute – focus on policy &amp; impact</vt:lpstr>
      <vt:lpstr>Stakeholder landscape</vt:lpstr>
      <vt:lpstr>The early years policy context: Federal</vt:lpstr>
      <vt:lpstr>State and territory policies and services</vt:lpstr>
      <vt:lpstr>What do young children need?</vt:lpstr>
      <vt:lpstr>What works in the early years?</vt:lpstr>
      <vt:lpstr>Why universal?</vt:lpstr>
      <vt:lpstr>What about targeted approaches?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</dc:creator>
  <cp:lastModifiedBy>Diffen, Emma R</cp:lastModifiedBy>
  <cp:revision>3</cp:revision>
  <dcterms:created xsi:type="dcterms:W3CDTF">2018-08-16T01:19:03Z</dcterms:created>
  <dcterms:modified xsi:type="dcterms:W3CDTF">2018-09-06T01:56:56Z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2018-07-06T00:00:00Z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2018-08-16T00:00:00Z</vt:filetime>
  </property>
  <property fmtid="{D5CDD505-2E9C-101B-9397-08002B2CF9AE}" pid="5" name="ContentTypeId">
    <vt:lpwstr>0x0101008840106FE30D4F50BC61A726A7CA6E3800A01D47DD30CBB54F95863B7DC80A2CEC</vt:lpwstr>
  </property>
  <property fmtid="{D5CDD505-2E9C-101B-9397-08002B2CF9AE}" pid="6" name="DEECD_Author">
    <vt:lpwstr>94;#Education|5232e41c-5101-41fe-b638-7d41d1371531</vt:lpwstr>
  </property>
  <property fmtid="{D5CDD505-2E9C-101B-9397-08002B2CF9AE}" pid="7" name="DEECD_ItemType">
    <vt:lpwstr>101;#Page|eb523acf-a821-456c-a76b-7607578309d7</vt:lpwstr>
  </property>
  <property fmtid="{D5CDD505-2E9C-101B-9397-08002B2CF9AE}" pid="8" name="DEECD_SubjectCategory">
    <vt:lpwstr/>
  </property>
  <property fmtid="{D5CDD505-2E9C-101B-9397-08002B2CF9AE}" pid="9" name="DEECD_Audience">
    <vt:lpwstr/>
  </property>
</Properties>
</file>