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notesMasters/notesMaster1.xml" ContentType="application/vnd.openxmlformats-officedocument.presentationml.notesMaster+xml"/>
  <Override PartName="/ppt/commentAuthors.xml" ContentType="application/vnd.openxmlformats-officedocument.presentationml.commentAuthors+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customXml/itemProps2.xml" ContentType="application/vnd.openxmlformats-officedocument.customXmlProperties+xml"/>
  <Override PartName="/customXml/itemProps3.xml" ContentType="application/vnd.openxmlformats-officedocument.customXmlProperties+xml"/>
  <Override PartName="/ppt/tags/tag1.xml" ContentType="application/vnd.openxmlformats-officedocument.presentationml.tags+xml"/>
  <Override PartName="/ppt/tags/tag2.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customXml/itemProps1.xml" ContentType="application/vnd.openxmlformats-officedocument.customXmlProperties+xml"/>
  <Override PartName="/docProps/core.xml" ContentType="application/vnd.openxmlformats-package.core-properties+xml"/>
  <Override PartName="/ppt/tags/tag6.xml" ContentType="application/vnd.openxmlformats-officedocument.presentationml.tag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Override PartName="/ppt/tags/tag3.xml" ContentType="application/vnd.openxmlformats-officedocument.presentationml.tag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2">
  <p:sldMasterIdLst>
    <p:sldMasterId id="2147483660" r:id="rId4"/>
  </p:sldMasterIdLst>
  <p:notesMasterIdLst>
    <p:notesMasterId r:id="rId7"/>
  </p:notesMasterIdLst>
  <p:sldIdLst>
    <p:sldId id="306" r:id="rId5"/>
    <p:sldId id="304" r:id="rId6"/>
  </p:sldIdLst>
  <p:sldSz cx="6858000" cy="9906000" type="A4"/>
  <p:notesSz cx="6858000" cy="9144000"/>
  <p:custDataLst>
    <p:tags r:id="rId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ourtney Grace" initials="CG" lastIdx="11" clrIdx="0">
    <p:extLst>
      <p:ext uri="{19B8F6BF-5375-455C-9EA6-DF929625EA0E}">
        <p15:presenceInfo xmlns:p15="http://schemas.microsoft.com/office/powerpoint/2012/main" userId="Courtney Grace" providerId="None"/>
      </p:ext>
    </p:extLst>
  </p:cmAuthor>
  <p:cmAuthor id="2" name="Paul Kennedy" initials="PK" lastIdx="2" clrIdx="1">
    <p:extLst>
      <p:ext uri="{19B8F6BF-5375-455C-9EA6-DF929625EA0E}">
        <p15:presenceInfo xmlns:p15="http://schemas.microsoft.com/office/powerpoint/2012/main" userId="S::Paul.Kennedy@nousgroup.com.au::69ab3aa8-46fb-4f4f-b746-60d03f624001" providerId="AD"/>
      </p:ext>
    </p:extLst>
  </p:cmAuthor>
  <p:cmAuthor id="3" name="Karen Kerr" initials="KK" lastIdx="1" clrIdx="2">
    <p:extLst>
      <p:ext uri="{19B8F6BF-5375-455C-9EA6-DF929625EA0E}">
        <p15:presenceInfo xmlns:p15="http://schemas.microsoft.com/office/powerpoint/2012/main" userId="S::kkerr@mav.asn.au::59703a1c-d72e-479f-adea-3a34184470a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F2F2"/>
    <a:srgbClr val="BC95C8"/>
    <a:srgbClr val="CC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166"/>
    <p:restoredTop sz="94249" autoAdjust="0"/>
  </p:normalViewPr>
  <p:slideViewPr>
    <p:cSldViewPr snapToGrid="0" snapToObjects="1" showGuides="1">
      <p:cViewPr varScale="1">
        <p:scale>
          <a:sx n="77" d="100"/>
          <a:sy n="77" d="100"/>
        </p:scale>
        <p:origin x="3270" y="102"/>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race, Courtney C" userId="da2b46d3-f691-4de0-9199-2db9c940bbdb" providerId="ADAL" clId="{999587CB-B1AF-446A-8629-CDEBB209BF77}"/>
    <pc:docChg chg="custSel">
      <pc:chgData name="Grace, Courtney C" userId="da2b46d3-f691-4de0-9199-2db9c940bbdb" providerId="ADAL" clId="{999587CB-B1AF-446A-8629-CDEBB209BF77}" dt="2020-09-07T00:30:50.800" v="0" actId="1592"/>
      <pc:docMkLst>
        <pc:docMk/>
      </pc:docMkLst>
      <pc:sldChg chg="delCm">
        <pc:chgData name="Grace, Courtney C" userId="da2b46d3-f691-4de0-9199-2db9c940bbdb" providerId="ADAL" clId="{999587CB-B1AF-446A-8629-CDEBB209BF77}" dt="2020-09-07T00:30:50.800" v="0" actId="1592"/>
        <pc:sldMkLst>
          <pc:docMk/>
          <pc:sldMk cId="1599281295" sldId="304"/>
        </pc:sldMkLst>
      </pc:sldChg>
    </pc:docChg>
  </pc:docChgLst>
  <pc:docChgLst>
    <pc:chgData name="Tess Lawley" userId="d2ae73f7-885c-459e-9228-3c285f5563ca" providerId="ADAL" clId="{CD6EBD06-F191-4E71-A799-049CF50A4733}"/>
    <pc:docChg chg="custSel modSld">
      <pc:chgData name="Tess Lawley" userId="d2ae73f7-885c-459e-9228-3c285f5563ca" providerId="ADAL" clId="{CD6EBD06-F191-4E71-A799-049CF50A4733}" dt="2020-07-21T02:10:51.975" v="1" actId="478"/>
      <pc:docMkLst>
        <pc:docMk/>
      </pc:docMkLst>
      <pc:sldChg chg="delSp modSp">
        <pc:chgData name="Tess Lawley" userId="d2ae73f7-885c-459e-9228-3c285f5563ca" providerId="ADAL" clId="{CD6EBD06-F191-4E71-A799-049CF50A4733}" dt="2020-07-21T02:10:51.975" v="1" actId="478"/>
        <pc:sldMkLst>
          <pc:docMk/>
          <pc:sldMk cId="527780969" sldId="306"/>
        </pc:sldMkLst>
        <pc:picChg chg="del mod">
          <ac:chgData name="Tess Lawley" userId="d2ae73f7-885c-459e-9228-3c285f5563ca" providerId="ADAL" clId="{CD6EBD06-F191-4E71-A799-049CF50A4733}" dt="2020-07-21T02:10:51.975" v="1" actId="478"/>
          <ac:picMkLst>
            <pc:docMk/>
            <pc:sldMk cId="527780969" sldId="306"/>
            <ac:picMk id="5" creationId="{E020211E-1F20-4EA3-BAD0-1081C95A0259}"/>
          </ac:picMkLst>
        </pc:picChg>
      </pc:sldChg>
    </pc:docChg>
  </pc:docChgLst>
  <pc:docChgLst>
    <pc:chgData name="Jessie Horder-Geraghty" userId="f86d37be-86fe-4d94-b3e9-821d341158dc" providerId="ADAL" clId="{E726ADDF-71F3-43BE-A6D3-5E525CDDEB45}"/>
    <pc:docChg chg="modSld">
      <pc:chgData name="Jessie Horder-Geraghty" userId="f86d37be-86fe-4d94-b3e9-821d341158dc" providerId="ADAL" clId="{E726ADDF-71F3-43BE-A6D3-5E525CDDEB45}" dt="2020-07-23T07:08:24.405" v="5" actId="1037"/>
      <pc:docMkLst>
        <pc:docMk/>
      </pc:docMkLst>
      <pc:sldChg chg="modSp">
        <pc:chgData name="Jessie Horder-Geraghty" userId="f86d37be-86fe-4d94-b3e9-821d341158dc" providerId="ADAL" clId="{E726ADDF-71F3-43BE-A6D3-5E525CDDEB45}" dt="2020-07-23T07:08:24.405" v="5" actId="1037"/>
        <pc:sldMkLst>
          <pc:docMk/>
          <pc:sldMk cId="1599281295" sldId="304"/>
        </pc:sldMkLst>
        <pc:grpChg chg="mod">
          <ac:chgData name="Jessie Horder-Geraghty" userId="f86d37be-86fe-4d94-b3e9-821d341158dc" providerId="ADAL" clId="{E726ADDF-71F3-43BE-A6D3-5E525CDDEB45}" dt="2020-07-23T07:08:24.405" v="5" actId="1037"/>
          <ac:grpSpMkLst>
            <pc:docMk/>
            <pc:sldMk cId="1599281295" sldId="304"/>
            <ac:grpSpMk id="19" creationId="{969194EF-450F-4B6C-8CCB-B3F9478D481A}"/>
          </ac:grpSpMkLst>
        </pc:grpChg>
      </pc:sldChg>
    </pc:docChg>
  </pc:docChgLst>
  <pc:docChgLst>
    <pc:chgData name="Belinda Gaddes" userId="a1ac74e1-485c-421a-a20e-905e2cf01aa9" providerId="ADAL" clId="{585952D6-D728-47A3-8221-CD117F950178}"/>
    <pc:docChg chg="custSel modSld">
      <pc:chgData name="Belinda Gaddes" userId="a1ac74e1-485c-421a-a20e-905e2cf01aa9" providerId="ADAL" clId="{585952D6-D728-47A3-8221-CD117F950178}" dt="2020-07-24T05:05:47.764" v="7" actId="113"/>
      <pc:docMkLst>
        <pc:docMk/>
      </pc:docMkLst>
      <pc:sldChg chg="addSp delSp modSp">
        <pc:chgData name="Belinda Gaddes" userId="a1ac74e1-485c-421a-a20e-905e2cf01aa9" providerId="ADAL" clId="{585952D6-D728-47A3-8221-CD117F950178}" dt="2020-07-24T05:05:47.764" v="7" actId="113"/>
        <pc:sldMkLst>
          <pc:docMk/>
          <pc:sldMk cId="1599281295" sldId="304"/>
        </pc:sldMkLst>
        <pc:spChg chg="del mod">
          <ac:chgData name="Belinda Gaddes" userId="a1ac74e1-485c-421a-a20e-905e2cf01aa9" providerId="ADAL" clId="{585952D6-D728-47A3-8221-CD117F950178}" dt="2020-07-24T05:05:28.523" v="3" actId="478"/>
          <ac:spMkLst>
            <pc:docMk/>
            <pc:sldMk cId="1599281295" sldId="304"/>
            <ac:spMk id="12" creationId="{FA1CA16B-770E-46EB-9D74-E7DC1BC5416A}"/>
          </ac:spMkLst>
        </pc:spChg>
        <pc:spChg chg="mod">
          <ac:chgData name="Belinda Gaddes" userId="a1ac74e1-485c-421a-a20e-905e2cf01aa9" providerId="ADAL" clId="{585952D6-D728-47A3-8221-CD117F950178}" dt="2020-07-24T05:05:47.764" v="7" actId="113"/>
          <ac:spMkLst>
            <pc:docMk/>
            <pc:sldMk cId="1599281295" sldId="304"/>
            <ac:spMk id="38" creationId="{B8008D19-B1D8-41AA-B8DE-292A9BAB13C5}"/>
          </ac:spMkLst>
        </pc:spChg>
        <pc:spChg chg="add ord">
          <ac:chgData name="Belinda Gaddes" userId="a1ac74e1-485c-421a-a20e-905e2cf01aa9" providerId="ADAL" clId="{585952D6-D728-47A3-8221-CD117F950178}" dt="2020-07-24T05:05:36.403" v="5" actId="167"/>
          <ac:spMkLst>
            <pc:docMk/>
            <pc:sldMk cId="1599281295" sldId="304"/>
            <ac:spMk id="39" creationId="{7E4A5C02-3F65-443A-83F0-38BDC6CE1D29}"/>
          </ac:spMkLst>
        </pc:spChg>
      </pc:sldChg>
      <pc:sldChg chg="modSp">
        <pc:chgData name="Belinda Gaddes" userId="a1ac74e1-485c-421a-a20e-905e2cf01aa9" providerId="ADAL" clId="{585952D6-D728-47A3-8221-CD117F950178}" dt="2020-07-24T05:05:19.409" v="1" actId="2085"/>
        <pc:sldMkLst>
          <pc:docMk/>
          <pc:sldMk cId="527780969" sldId="306"/>
        </pc:sldMkLst>
        <pc:spChg chg="mod">
          <ac:chgData name="Belinda Gaddes" userId="a1ac74e1-485c-421a-a20e-905e2cf01aa9" providerId="ADAL" clId="{585952D6-D728-47A3-8221-CD117F950178}" dt="2020-07-24T05:05:19.409" v="1" actId="2085"/>
          <ac:spMkLst>
            <pc:docMk/>
            <pc:sldMk cId="527780969" sldId="306"/>
            <ac:spMk id="103" creationId="{FD8C93D3-B8E2-4634-BD04-58393BA88694}"/>
          </ac:spMkLst>
        </pc:spChg>
      </pc:sldChg>
    </pc:docChg>
  </pc:docChgLst>
  <pc:docChgLst>
    <pc:chgData name="Jessie Horder-Geraghty" userId="f86d37be-86fe-4d94-b3e9-821d341158dc" providerId="ADAL" clId="{FD7E4120-4FF8-4DF9-A87E-2639CA38E2C8}"/>
    <pc:docChg chg="undo redo custSel modSld">
      <pc:chgData name="Jessie Horder-Geraghty" userId="f86d37be-86fe-4d94-b3e9-821d341158dc" providerId="ADAL" clId="{FD7E4120-4FF8-4DF9-A87E-2639CA38E2C8}" dt="2020-07-21T23:49:19.109" v="1229" actId="2711"/>
      <pc:docMkLst>
        <pc:docMk/>
      </pc:docMkLst>
      <pc:sldChg chg="addSp modSp delCm">
        <pc:chgData name="Jessie Horder-Geraghty" userId="f86d37be-86fe-4d94-b3e9-821d341158dc" providerId="ADAL" clId="{FD7E4120-4FF8-4DF9-A87E-2639CA38E2C8}" dt="2020-07-19T16:14:46.663" v="674" actId="14100"/>
        <pc:sldMkLst>
          <pc:docMk/>
          <pc:sldMk cId="1599281295" sldId="304"/>
        </pc:sldMkLst>
        <pc:spChg chg="add mod">
          <ac:chgData name="Jessie Horder-Geraghty" userId="f86d37be-86fe-4d94-b3e9-821d341158dc" providerId="ADAL" clId="{FD7E4120-4FF8-4DF9-A87E-2639CA38E2C8}" dt="2020-07-19T16:14:46.663" v="674" actId="14100"/>
          <ac:spMkLst>
            <pc:docMk/>
            <pc:sldMk cId="1599281295" sldId="304"/>
            <ac:spMk id="2" creationId="{CE6C6644-F664-4AFF-A290-9967D50D1130}"/>
          </ac:spMkLst>
        </pc:spChg>
        <pc:spChg chg="mod">
          <ac:chgData name="Jessie Horder-Geraghty" userId="f86d37be-86fe-4d94-b3e9-821d341158dc" providerId="ADAL" clId="{FD7E4120-4FF8-4DF9-A87E-2639CA38E2C8}" dt="2020-07-19T16:10:19.934" v="343" actId="1076"/>
          <ac:spMkLst>
            <pc:docMk/>
            <pc:sldMk cId="1599281295" sldId="304"/>
            <ac:spMk id="27" creationId="{11CFB7D7-7847-42AF-9F82-34FF838B6D95}"/>
          </ac:spMkLst>
        </pc:spChg>
        <pc:spChg chg="mod">
          <ac:chgData name="Jessie Horder-Geraghty" userId="f86d37be-86fe-4d94-b3e9-821d341158dc" providerId="ADAL" clId="{FD7E4120-4FF8-4DF9-A87E-2639CA38E2C8}" dt="2020-07-19T16:10:22.478" v="344" actId="1076"/>
          <ac:spMkLst>
            <pc:docMk/>
            <pc:sldMk cId="1599281295" sldId="304"/>
            <ac:spMk id="35" creationId="{B3EFC1DF-DDC2-4275-9A76-296E4DD6A37A}"/>
          </ac:spMkLst>
        </pc:spChg>
        <pc:graphicFrameChg chg="mod modGraphic">
          <ac:chgData name="Jessie Horder-Geraghty" userId="f86d37be-86fe-4d94-b3e9-821d341158dc" providerId="ADAL" clId="{FD7E4120-4FF8-4DF9-A87E-2639CA38E2C8}" dt="2020-07-19T16:11:23.441" v="358" actId="1036"/>
          <ac:graphicFrameMkLst>
            <pc:docMk/>
            <pc:sldMk cId="1599281295" sldId="304"/>
            <ac:graphicFrameMk id="10" creationId="{62097817-C4DB-4A47-B1BB-786A05AD42CB}"/>
          </ac:graphicFrameMkLst>
        </pc:graphicFrameChg>
      </pc:sldChg>
      <pc:sldChg chg="addSp modSp delCm modCm">
        <pc:chgData name="Jessie Horder-Geraghty" userId="f86d37be-86fe-4d94-b3e9-821d341158dc" providerId="ADAL" clId="{FD7E4120-4FF8-4DF9-A87E-2639CA38E2C8}" dt="2020-07-21T23:49:19.109" v="1229" actId="2711"/>
        <pc:sldMkLst>
          <pc:docMk/>
          <pc:sldMk cId="527780969" sldId="306"/>
        </pc:sldMkLst>
        <pc:spChg chg="mod ord">
          <ac:chgData name="Jessie Horder-Geraghty" userId="f86d37be-86fe-4d94-b3e9-821d341158dc" providerId="ADAL" clId="{FD7E4120-4FF8-4DF9-A87E-2639CA38E2C8}" dt="2020-07-20T11:04:29.767" v="1211" actId="1036"/>
          <ac:spMkLst>
            <pc:docMk/>
            <pc:sldMk cId="527780969" sldId="306"/>
            <ac:spMk id="3" creationId="{45975FDC-27B8-40B0-B5A5-839C3E29467D}"/>
          </ac:spMkLst>
        </pc:spChg>
        <pc:spChg chg="mod ord">
          <ac:chgData name="Jessie Horder-Geraghty" userId="f86d37be-86fe-4d94-b3e9-821d341158dc" providerId="ADAL" clId="{FD7E4120-4FF8-4DF9-A87E-2639CA38E2C8}" dt="2020-07-20T11:03:23.676" v="1149"/>
          <ac:spMkLst>
            <pc:docMk/>
            <pc:sldMk cId="527780969" sldId="306"/>
            <ac:spMk id="6" creationId="{F0C70E98-EF2C-48FD-954E-058A29DAEFC9}"/>
          </ac:spMkLst>
        </pc:spChg>
        <pc:spChg chg="mod ord">
          <ac:chgData name="Jessie Horder-Geraghty" userId="f86d37be-86fe-4d94-b3e9-821d341158dc" providerId="ADAL" clId="{FD7E4120-4FF8-4DF9-A87E-2639CA38E2C8}" dt="2020-07-20T11:03:23.673" v="1143"/>
          <ac:spMkLst>
            <pc:docMk/>
            <pc:sldMk cId="527780969" sldId="306"/>
            <ac:spMk id="7" creationId="{F5B158A1-CE66-47AF-ADC7-334D0FB6169A}"/>
          </ac:spMkLst>
        </pc:spChg>
        <pc:spChg chg="mod">
          <ac:chgData name="Jessie Horder-Geraghty" userId="f86d37be-86fe-4d94-b3e9-821d341158dc" providerId="ADAL" clId="{FD7E4120-4FF8-4DF9-A87E-2639CA38E2C8}" dt="2020-07-20T11:02:24.083" v="676" actId="164"/>
          <ac:spMkLst>
            <pc:docMk/>
            <pc:sldMk cId="527780969" sldId="306"/>
            <ac:spMk id="36" creationId="{A876D1F8-F415-4DC8-9973-8C34F6CCBE18}"/>
          </ac:spMkLst>
        </pc:spChg>
        <pc:spChg chg="add mod ord">
          <ac:chgData name="Jessie Horder-Geraghty" userId="f86d37be-86fe-4d94-b3e9-821d341158dc" providerId="ADAL" clId="{FD7E4120-4FF8-4DF9-A87E-2639CA38E2C8}" dt="2020-07-20T11:04:33.881" v="1221" actId="1036"/>
          <ac:spMkLst>
            <pc:docMk/>
            <pc:sldMk cId="527780969" sldId="306"/>
            <ac:spMk id="51" creationId="{31949F98-E54A-4F02-9990-04D4A2B92DC7}"/>
          </ac:spMkLst>
        </pc:spChg>
        <pc:spChg chg="mod ord">
          <ac:chgData name="Jessie Horder-Geraghty" userId="f86d37be-86fe-4d94-b3e9-821d341158dc" providerId="ADAL" clId="{FD7E4120-4FF8-4DF9-A87E-2639CA38E2C8}" dt="2020-07-20T11:04:29.767" v="1211" actId="1036"/>
          <ac:spMkLst>
            <pc:docMk/>
            <pc:sldMk cId="527780969" sldId="306"/>
            <ac:spMk id="74" creationId="{1FAF2E3F-1854-4B14-8D83-36A70E1EFD60}"/>
          </ac:spMkLst>
        </pc:spChg>
        <pc:spChg chg="mod ord">
          <ac:chgData name="Jessie Horder-Geraghty" userId="f86d37be-86fe-4d94-b3e9-821d341158dc" providerId="ADAL" clId="{FD7E4120-4FF8-4DF9-A87E-2639CA38E2C8}" dt="2020-07-20T11:04:29.767" v="1211" actId="1036"/>
          <ac:spMkLst>
            <pc:docMk/>
            <pc:sldMk cId="527780969" sldId="306"/>
            <ac:spMk id="75" creationId="{651335FE-9708-4DEB-9099-E04D50E3163D}"/>
          </ac:spMkLst>
        </pc:spChg>
        <pc:spChg chg="mod ord">
          <ac:chgData name="Jessie Horder-Geraghty" userId="f86d37be-86fe-4d94-b3e9-821d341158dc" providerId="ADAL" clId="{FD7E4120-4FF8-4DF9-A87E-2639CA38E2C8}" dt="2020-07-20T11:03:23.679" v="1155"/>
          <ac:spMkLst>
            <pc:docMk/>
            <pc:sldMk cId="527780969" sldId="306"/>
            <ac:spMk id="103" creationId="{FD8C93D3-B8E2-4634-BD04-58393BA88694}"/>
          </ac:spMkLst>
        </pc:spChg>
        <pc:spChg chg="mod">
          <ac:chgData name="Jessie Horder-Geraghty" userId="f86d37be-86fe-4d94-b3e9-821d341158dc" providerId="ADAL" clId="{FD7E4120-4FF8-4DF9-A87E-2639CA38E2C8}" dt="2020-07-20T11:02:24.083" v="676" actId="164"/>
          <ac:spMkLst>
            <pc:docMk/>
            <pc:sldMk cId="527780969" sldId="306"/>
            <ac:spMk id="110" creationId="{D493C3DC-63F0-487B-860C-CEBD7ABC291D}"/>
          </ac:spMkLst>
        </pc:spChg>
        <pc:spChg chg="mod">
          <ac:chgData name="Jessie Horder-Geraghty" userId="f86d37be-86fe-4d94-b3e9-821d341158dc" providerId="ADAL" clId="{FD7E4120-4FF8-4DF9-A87E-2639CA38E2C8}" dt="2020-07-20T11:02:24.083" v="676" actId="164"/>
          <ac:spMkLst>
            <pc:docMk/>
            <pc:sldMk cId="527780969" sldId="306"/>
            <ac:spMk id="111" creationId="{3A6D4EEE-2F3A-43E7-8AA8-1E9B495DF848}"/>
          </ac:spMkLst>
        </pc:spChg>
        <pc:spChg chg="mod">
          <ac:chgData name="Jessie Horder-Geraghty" userId="f86d37be-86fe-4d94-b3e9-821d341158dc" providerId="ADAL" clId="{FD7E4120-4FF8-4DF9-A87E-2639CA38E2C8}" dt="2020-07-20T11:02:24.083" v="676" actId="164"/>
          <ac:spMkLst>
            <pc:docMk/>
            <pc:sldMk cId="527780969" sldId="306"/>
            <ac:spMk id="112" creationId="{AF205832-D128-4FC0-90D8-A8AD6B954797}"/>
          </ac:spMkLst>
        </pc:spChg>
        <pc:spChg chg="mod">
          <ac:chgData name="Jessie Horder-Geraghty" userId="f86d37be-86fe-4d94-b3e9-821d341158dc" providerId="ADAL" clId="{FD7E4120-4FF8-4DF9-A87E-2639CA38E2C8}" dt="2020-07-20T11:02:24.083" v="676" actId="164"/>
          <ac:spMkLst>
            <pc:docMk/>
            <pc:sldMk cId="527780969" sldId="306"/>
            <ac:spMk id="113" creationId="{9EDC9CC9-1B66-4881-961A-41EB8D47CC14}"/>
          </ac:spMkLst>
        </pc:spChg>
        <pc:spChg chg="mod ord">
          <ac:chgData name="Jessie Horder-Geraghty" userId="f86d37be-86fe-4d94-b3e9-821d341158dc" providerId="ADAL" clId="{FD7E4120-4FF8-4DF9-A87E-2639CA38E2C8}" dt="2020-07-20T11:04:29.767" v="1211" actId="1036"/>
          <ac:spMkLst>
            <pc:docMk/>
            <pc:sldMk cId="527780969" sldId="306"/>
            <ac:spMk id="114" creationId="{6F8E0395-A27C-433B-8090-5937E0E10969}"/>
          </ac:spMkLst>
        </pc:spChg>
        <pc:spChg chg="mod">
          <ac:chgData name="Jessie Horder-Geraghty" userId="f86d37be-86fe-4d94-b3e9-821d341158dc" providerId="ADAL" clId="{FD7E4120-4FF8-4DF9-A87E-2639CA38E2C8}" dt="2020-07-20T11:02:24.083" v="676" actId="164"/>
          <ac:spMkLst>
            <pc:docMk/>
            <pc:sldMk cId="527780969" sldId="306"/>
            <ac:spMk id="157" creationId="{2AD49D8F-55A2-4026-90B2-E9083DC48992}"/>
          </ac:spMkLst>
        </pc:spChg>
        <pc:spChg chg="mod">
          <ac:chgData name="Jessie Horder-Geraghty" userId="f86d37be-86fe-4d94-b3e9-821d341158dc" providerId="ADAL" clId="{FD7E4120-4FF8-4DF9-A87E-2639CA38E2C8}" dt="2020-07-20T11:02:24.083" v="676" actId="164"/>
          <ac:spMkLst>
            <pc:docMk/>
            <pc:sldMk cId="527780969" sldId="306"/>
            <ac:spMk id="158" creationId="{E37DD3E3-D566-48A0-8F5F-87FD2C4051FD}"/>
          </ac:spMkLst>
        </pc:spChg>
        <pc:spChg chg="mod">
          <ac:chgData name="Jessie Horder-Geraghty" userId="f86d37be-86fe-4d94-b3e9-821d341158dc" providerId="ADAL" clId="{FD7E4120-4FF8-4DF9-A87E-2639CA38E2C8}" dt="2020-07-20T11:02:24.083" v="676" actId="164"/>
          <ac:spMkLst>
            <pc:docMk/>
            <pc:sldMk cId="527780969" sldId="306"/>
            <ac:spMk id="159" creationId="{5CB26474-428B-4F41-AB8B-10B4892C9432}"/>
          </ac:spMkLst>
        </pc:spChg>
        <pc:spChg chg="mod">
          <ac:chgData name="Jessie Horder-Geraghty" userId="f86d37be-86fe-4d94-b3e9-821d341158dc" providerId="ADAL" clId="{FD7E4120-4FF8-4DF9-A87E-2639CA38E2C8}" dt="2020-07-20T11:02:24.083" v="676" actId="164"/>
          <ac:spMkLst>
            <pc:docMk/>
            <pc:sldMk cId="527780969" sldId="306"/>
            <ac:spMk id="160" creationId="{E7947D17-63BE-46B9-99B4-9F74C0249BD6}"/>
          </ac:spMkLst>
        </pc:spChg>
        <pc:spChg chg="mod">
          <ac:chgData name="Jessie Horder-Geraghty" userId="f86d37be-86fe-4d94-b3e9-821d341158dc" providerId="ADAL" clId="{FD7E4120-4FF8-4DF9-A87E-2639CA38E2C8}" dt="2020-07-20T11:02:24.083" v="676" actId="164"/>
          <ac:spMkLst>
            <pc:docMk/>
            <pc:sldMk cId="527780969" sldId="306"/>
            <ac:spMk id="172" creationId="{D7FDB54A-C7CA-4522-8F6E-96C218AF2D3F}"/>
          </ac:spMkLst>
        </pc:spChg>
        <pc:spChg chg="mod">
          <ac:chgData name="Jessie Horder-Geraghty" userId="f86d37be-86fe-4d94-b3e9-821d341158dc" providerId="ADAL" clId="{FD7E4120-4FF8-4DF9-A87E-2639CA38E2C8}" dt="2020-07-20T11:02:24.083" v="676" actId="164"/>
          <ac:spMkLst>
            <pc:docMk/>
            <pc:sldMk cId="527780969" sldId="306"/>
            <ac:spMk id="173" creationId="{0AB91391-8167-4893-BB9A-02B52F050097}"/>
          </ac:spMkLst>
        </pc:spChg>
        <pc:grpChg chg="mod ord">
          <ac:chgData name="Jessie Horder-Geraghty" userId="f86d37be-86fe-4d94-b3e9-821d341158dc" providerId="ADAL" clId="{FD7E4120-4FF8-4DF9-A87E-2639CA38E2C8}" dt="2020-07-20T11:04:41.969" v="1226" actId="1035"/>
          <ac:grpSpMkLst>
            <pc:docMk/>
            <pc:sldMk cId="527780969" sldId="306"/>
            <ac:grpSpMk id="2" creationId="{DA739B26-9923-4DF8-A463-3D80B421965E}"/>
          </ac:grpSpMkLst>
        </pc:grpChg>
        <pc:grpChg chg="add mod ord">
          <ac:chgData name="Jessie Horder-Geraghty" userId="f86d37be-86fe-4d94-b3e9-821d341158dc" providerId="ADAL" clId="{FD7E4120-4FF8-4DF9-A87E-2639CA38E2C8}" dt="2020-07-20T11:03:23.686" v="1170"/>
          <ac:grpSpMkLst>
            <pc:docMk/>
            <pc:sldMk cId="527780969" sldId="306"/>
            <ac:grpSpMk id="8" creationId="{D7772286-4BB2-427F-AEED-0CBC10237AF8}"/>
          </ac:grpSpMkLst>
        </pc:grpChg>
        <pc:grpChg chg="mod">
          <ac:chgData name="Jessie Horder-Geraghty" userId="f86d37be-86fe-4d94-b3e9-821d341158dc" providerId="ADAL" clId="{FD7E4120-4FF8-4DF9-A87E-2639CA38E2C8}" dt="2020-07-20T11:04:29.767" v="1211" actId="1036"/>
          <ac:grpSpMkLst>
            <pc:docMk/>
            <pc:sldMk cId="527780969" sldId="306"/>
            <ac:grpSpMk id="46" creationId="{9AA8412C-EDC9-4CDD-8A85-F071E1F4BEA1}"/>
          </ac:grpSpMkLst>
        </pc:grpChg>
        <pc:grpChg chg="mod">
          <ac:chgData name="Jessie Horder-Geraghty" userId="f86d37be-86fe-4d94-b3e9-821d341158dc" providerId="ADAL" clId="{FD7E4120-4FF8-4DF9-A87E-2639CA38E2C8}" dt="2020-07-20T11:04:29.767" v="1211" actId="1036"/>
          <ac:grpSpMkLst>
            <pc:docMk/>
            <pc:sldMk cId="527780969" sldId="306"/>
            <ac:grpSpMk id="56" creationId="{2DA1B71F-19DB-4516-9F36-CF49531D36B8}"/>
          </ac:grpSpMkLst>
        </pc:grpChg>
        <pc:grpChg chg="mod">
          <ac:chgData name="Jessie Horder-Geraghty" userId="f86d37be-86fe-4d94-b3e9-821d341158dc" providerId="ADAL" clId="{FD7E4120-4FF8-4DF9-A87E-2639CA38E2C8}" dt="2020-07-20T11:04:29.767" v="1211" actId="1036"/>
          <ac:grpSpMkLst>
            <pc:docMk/>
            <pc:sldMk cId="527780969" sldId="306"/>
            <ac:grpSpMk id="59" creationId="{0751C8F6-1276-4983-9754-9D15BE024759}"/>
          </ac:grpSpMkLst>
        </pc:grpChg>
        <pc:grpChg chg="mod">
          <ac:chgData name="Jessie Horder-Geraghty" userId="f86d37be-86fe-4d94-b3e9-821d341158dc" providerId="ADAL" clId="{FD7E4120-4FF8-4DF9-A87E-2639CA38E2C8}" dt="2020-07-20T11:02:24.083" v="676" actId="164"/>
          <ac:grpSpMkLst>
            <pc:docMk/>
            <pc:sldMk cId="527780969" sldId="306"/>
            <ac:grpSpMk id="161" creationId="{449B66D4-76B3-4C75-8904-908FDF5600A9}"/>
          </ac:grpSpMkLst>
        </pc:grpChg>
        <pc:grpChg chg="mod">
          <ac:chgData name="Jessie Horder-Geraghty" userId="f86d37be-86fe-4d94-b3e9-821d341158dc" providerId="ADAL" clId="{FD7E4120-4FF8-4DF9-A87E-2639CA38E2C8}" dt="2020-07-20T11:02:24.083" v="676" actId="164"/>
          <ac:grpSpMkLst>
            <pc:docMk/>
            <pc:sldMk cId="527780969" sldId="306"/>
            <ac:grpSpMk id="166" creationId="{2DDEDE3B-95D1-48EA-9AEC-5F23952D1F7A}"/>
          </ac:grpSpMkLst>
        </pc:grpChg>
        <pc:graphicFrameChg chg="mod ord">
          <ac:chgData name="Jessie Horder-Geraghty" userId="f86d37be-86fe-4d94-b3e9-821d341158dc" providerId="ADAL" clId="{FD7E4120-4FF8-4DF9-A87E-2639CA38E2C8}" dt="2020-07-20T11:03:23.688" v="1172"/>
          <ac:graphicFrameMkLst>
            <pc:docMk/>
            <pc:sldMk cId="527780969" sldId="306"/>
            <ac:graphicFrameMk id="4" creationId="{8EF93DE4-33EF-4E5A-B416-C0CD1B5EB0D9}"/>
          </ac:graphicFrameMkLst>
        </pc:graphicFrameChg>
        <pc:graphicFrameChg chg="mod ord">
          <ac:chgData name="Jessie Horder-Geraghty" userId="f86d37be-86fe-4d94-b3e9-821d341158dc" providerId="ADAL" clId="{FD7E4120-4FF8-4DF9-A87E-2639CA38E2C8}" dt="2020-07-20T11:04:29.767" v="1211" actId="1036"/>
          <ac:graphicFrameMkLst>
            <pc:docMk/>
            <pc:sldMk cId="527780969" sldId="306"/>
            <ac:graphicFrameMk id="76" creationId="{3AB18495-3834-431E-8F66-C2EF8F16C77E}"/>
          </ac:graphicFrameMkLst>
        </pc:graphicFrameChg>
        <pc:graphicFrameChg chg="mod ord modGraphic">
          <ac:chgData name="Jessie Horder-Geraghty" userId="f86d37be-86fe-4d94-b3e9-821d341158dc" providerId="ADAL" clId="{FD7E4120-4FF8-4DF9-A87E-2639CA38E2C8}" dt="2020-07-21T23:49:19.109" v="1229" actId="2711"/>
          <ac:graphicFrameMkLst>
            <pc:docMk/>
            <pc:sldMk cId="527780969" sldId="306"/>
            <ac:graphicFrameMk id="176" creationId="{A3BB371C-C9CA-4675-A5DC-CD37515B5879}"/>
          </ac:graphicFrameMkLst>
        </pc:graphicFrameChg>
        <pc:picChg chg="mod ord">
          <ac:chgData name="Jessie Horder-Geraghty" userId="f86d37be-86fe-4d94-b3e9-821d341158dc" providerId="ADAL" clId="{FD7E4120-4FF8-4DF9-A87E-2639CA38E2C8}" dt="2020-07-20T11:03:23.675" v="1147"/>
          <ac:picMkLst>
            <pc:docMk/>
            <pc:sldMk cId="527780969" sldId="306"/>
            <ac:picMk id="5" creationId="{E020211E-1F20-4EA3-BAD0-1081C95A0259}"/>
          </ac:picMkLst>
        </pc:picChg>
        <pc:cxnChg chg="mod">
          <ac:chgData name="Jessie Horder-Geraghty" userId="f86d37be-86fe-4d94-b3e9-821d341158dc" providerId="ADAL" clId="{FD7E4120-4FF8-4DF9-A87E-2639CA38E2C8}" dt="2020-07-20T11:02:24.083" v="676" actId="164"/>
          <ac:cxnSpMkLst>
            <pc:docMk/>
            <pc:sldMk cId="527780969" sldId="306"/>
            <ac:cxnSpMk id="53" creationId="{FAA67B58-D9C3-449A-804E-8CBA8B4BC0E5}"/>
          </ac:cxnSpMkLst>
        </pc:cxnChg>
        <pc:cxnChg chg="mod">
          <ac:chgData name="Jessie Horder-Geraghty" userId="f86d37be-86fe-4d94-b3e9-821d341158dc" providerId="ADAL" clId="{FD7E4120-4FF8-4DF9-A87E-2639CA38E2C8}" dt="2020-07-20T11:02:24.083" v="676" actId="164"/>
          <ac:cxnSpMkLst>
            <pc:docMk/>
            <pc:sldMk cId="527780969" sldId="306"/>
            <ac:cxnSpMk id="54" creationId="{AA03172B-FAA4-4C8B-AE9E-5BD326969732}"/>
          </ac:cxnSpMkLst>
        </pc:cxnChg>
        <pc:cxnChg chg="mod">
          <ac:chgData name="Jessie Horder-Geraghty" userId="f86d37be-86fe-4d94-b3e9-821d341158dc" providerId="ADAL" clId="{FD7E4120-4FF8-4DF9-A87E-2639CA38E2C8}" dt="2020-07-20T11:02:24.083" v="676" actId="164"/>
          <ac:cxnSpMkLst>
            <pc:docMk/>
            <pc:sldMk cId="527780969" sldId="306"/>
            <ac:cxnSpMk id="151" creationId="{765819B1-1881-4378-B31F-31639457866E}"/>
          </ac:cxnSpMkLst>
        </pc:cxnChg>
      </pc:sldChg>
    </pc:docChg>
  </pc:docChgLst>
  <pc:docChgLst>
    <pc:chgData name="Paul Kennedy" userId="69ab3aa8-46fb-4f4f-b746-60d03f624001" providerId="ADAL" clId="{DD4C2DB8-D134-4A8E-A5F1-63BF63B99A37}"/>
    <pc:docChg chg="undo custSel modSld">
      <pc:chgData name="Paul Kennedy" userId="69ab3aa8-46fb-4f4f-b746-60d03f624001" providerId="ADAL" clId="{DD4C2DB8-D134-4A8E-A5F1-63BF63B99A37}" dt="2020-07-21T08:16:37.217" v="9"/>
      <pc:docMkLst>
        <pc:docMk/>
      </pc:docMkLst>
      <pc:sldChg chg="modSp addCm delCm modCm">
        <pc:chgData name="Paul Kennedy" userId="69ab3aa8-46fb-4f4f-b746-60d03f624001" providerId="ADAL" clId="{DD4C2DB8-D134-4A8E-A5F1-63BF63B99A37}" dt="2020-07-21T08:16:37.217" v="9"/>
        <pc:sldMkLst>
          <pc:docMk/>
          <pc:sldMk cId="527780969" sldId="306"/>
        </pc:sldMkLst>
        <pc:spChg chg="mod">
          <ac:chgData name="Paul Kennedy" userId="69ab3aa8-46fb-4f4f-b746-60d03f624001" providerId="ADAL" clId="{DD4C2DB8-D134-4A8E-A5F1-63BF63B99A37}" dt="2020-07-21T08:13:03.987" v="3" actId="20577"/>
          <ac:spMkLst>
            <pc:docMk/>
            <pc:sldMk cId="527780969" sldId="306"/>
            <ac:spMk id="6" creationId="{F0C70E98-EF2C-48FD-954E-058A29DAEFC9}"/>
          </ac:spMkLst>
        </pc:sp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0.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CDB6F6F-BF66-B147-B528-34B96D2910EC}" type="datetimeFigureOut">
              <a:rPr lang="en-US" smtClean="0"/>
              <a:t>10/21/2020</a:t>
            </a:fld>
            <a:endParaRPr lang="en-US"/>
          </a:p>
        </p:txBody>
      </p:sp>
      <p:sp>
        <p:nvSpPr>
          <p:cNvPr id="4" name="Slide Image Placehold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D6696EE-E175-4144-B35C-D4A1B167B917}" type="slidenum">
              <a:rPr lang="en-US" smtClean="0"/>
              <a:t>‹#›</a:t>
            </a:fld>
            <a:endParaRPr lang="en-US"/>
          </a:p>
        </p:txBody>
      </p:sp>
    </p:spTree>
    <p:extLst>
      <p:ext uri="{BB962C8B-B14F-4D97-AF65-F5344CB8AC3E}">
        <p14:creationId xmlns:p14="http://schemas.microsoft.com/office/powerpoint/2010/main" val="15135777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ront Cover Slide">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887" y="2009914"/>
            <a:ext cx="6854126" cy="6977270"/>
          </a:xfrm>
          <a:prstGeom prst="rect">
            <a:avLst/>
          </a:prstGeom>
        </p:spPr>
      </p:pic>
      <p:sp>
        <p:nvSpPr>
          <p:cNvPr id="12" name="Rectangle 11"/>
          <p:cNvSpPr/>
          <p:nvPr userDrawn="1"/>
        </p:nvSpPr>
        <p:spPr>
          <a:xfrm>
            <a:off x="0" y="8757479"/>
            <a:ext cx="6858000" cy="114309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600"/>
          </a:p>
        </p:txBody>
      </p:sp>
      <p:pic>
        <p:nvPicPr>
          <p:cNvPr id="9" name="Picture 8"/>
          <p:cNvPicPr>
            <a:picLocks noChangeAspect="1"/>
          </p:cNvPicPr>
          <p:nvPr userDrawn="1"/>
        </p:nvPicPr>
        <p:blipFill rotWithShape="1">
          <a:blip r:embed="rId3" cstate="screen">
            <a:extLst>
              <a:ext uri="{28A0092B-C50C-407E-A947-70E740481C1C}">
                <a14:useLocalDpi xmlns:a14="http://schemas.microsoft.com/office/drawing/2010/main"/>
              </a:ext>
            </a:extLst>
          </a:blip>
          <a:srcRect/>
          <a:stretch/>
        </p:blipFill>
        <p:spPr>
          <a:xfrm>
            <a:off x="0" y="63540"/>
            <a:ext cx="6858000" cy="2139322"/>
          </a:xfrm>
          <a:prstGeom prst="rect">
            <a:avLst/>
          </a:prstGeom>
        </p:spPr>
      </p:pic>
      <p:sp>
        <p:nvSpPr>
          <p:cNvPr id="2" name="Title 1"/>
          <p:cNvSpPr>
            <a:spLocks noGrp="1"/>
          </p:cNvSpPr>
          <p:nvPr>
            <p:ph type="ctrTitle" hasCustomPrompt="1"/>
          </p:nvPr>
        </p:nvSpPr>
        <p:spPr>
          <a:xfrm>
            <a:off x="242888" y="534509"/>
            <a:ext cx="6346031" cy="1141715"/>
          </a:xfrm>
        </p:spPr>
        <p:txBody>
          <a:bodyPr anchor="t">
            <a:normAutofit/>
          </a:bodyPr>
          <a:lstStyle>
            <a:lvl1pPr algn="l">
              <a:defRPr sz="3178"/>
            </a:lvl1pPr>
          </a:lstStyle>
          <a:p>
            <a:r>
              <a:rPr lang="en-US" dirty="0"/>
              <a:t>CLICK TO EDIT MASTER TITLE STYLE</a:t>
            </a:r>
          </a:p>
        </p:txBody>
      </p:sp>
      <p:pic>
        <p:nvPicPr>
          <p:cNvPr id="4" name="Picture 3">
            <a:extLst>
              <a:ext uri="{FF2B5EF4-FFF2-40B4-BE49-F238E27FC236}">
                <a16:creationId xmlns:a16="http://schemas.microsoft.com/office/drawing/2014/main" id="{5FBC62F4-AF4F-2B40-A718-EB2B4703DF64}"/>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0" y="2201333"/>
            <a:ext cx="2428875" cy="7704667"/>
          </a:xfrm>
          <a:prstGeom prst="rect">
            <a:avLst/>
          </a:prstGeom>
        </p:spPr>
      </p:pic>
      <p:sp>
        <p:nvSpPr>
          <p:cNvPr id="13" name="Rectangle 12">
            <a:extLst>
              <a:ext uri="{FF2B5EF4-FFF2-40B4-BE49-F238E27FC236}">
                <a16:creationId xmlns:a16="http://schemas.microsoft.com/office/drawing/2014/main" id="{10EB2926-E923-254F-9B05-45655F4A025C}"/>
              </a:ext>
            </a:extLst>
          </p:cNvPr>
          <p:cNvSpPr/>
          <p:nvPr userDrawn="1"/>
        </p:nvSpPr>
        <p:spPr>
          <a:xfrm>
            <a:off x="3706019" y="2673831"/>
            <a:ext cx="2882900" cy="5197955"/>
          </a:xfrm>
          <a:prstGeom prst="rect">
            <a:avLst/>
          </a:prstGeom>
          <a:solidFill>
            <a:schemeClr val="bg1">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1320759" rtl="0" eaLnBrk="1" fontAlgn="auto" latinLnBrk="0" hangingPunct="1">
              <a:lnSpc>
                <a:spcPct val="150000"/>
              </a:lnSpc>
              <a:spcBef>
                <a:spcPts val="0"/>
              </a:spcBef>
              <a:spcAft>
                <a:spcPts val="0"/>
              </a:spcAft>
              <a:buClrTx/>
              <a:buSzTx/>
              <a:buFontTx/>
              <a:buNone/>
              <a:tabLst/>
              <a:defRPr/>
            </a:pPr>
            <a:r>
              <a:rPr lang="en-AU" sz="1806" b="1" kern="1200" dirty="0">
                <a:solidFill>
                  <a:schemeClr val="tx1"/>
                </a:solidFill>
                <a:effectLst/>
                <a:latin typeface="+mn-lt"/>
                <a:ea typeface="+mn-ea"/>
                <a:cs typeface="+mn-cs"/>
              </a:rPr>
              <a:t>INSTRUCTIONS ONLY (DELETE WHEN READ)</a:t>
            </a:r>
            <a:endParaRPr lang="en-AU" sz="1806" kern="1200" dirty="0">
              <a:solidFill>
                <a:schemeClr val="tx1"/>
              </a:solidFill>
              <a:effectLst/>
              <a:latin typeface="+mn-lt"/>
              <a:ea typeface="+mn-ea"/>
              <a:cs typeface="+mn-cs"/>
            </a:endParaRPr>
          </a:p>
          <a:p>
            <a:pPr>
              <a:lnSpc>
                <a:spcPct val="150000"/>
              </a:lnSpc>
            </a:pPr>
            <a:r>
              <a:rPr lang="en-US" sz="1733" dirty="0">
                <a:solidFill>
                  <a:schemeClr val="bg2">
                    <a:lumMod val="10000"/>
                  </a:schemeClr>
                </a:solidFill>
              </a:rPr>
              <a:t>To update image, click VIEW in the menu at top, then SLIDE MASTER, You will then be able to right click the image and choose ‘Change Image…’</a:t>
            </a:r>
          </a:p>
          <a:p>
            <a:endParaRPr lang="en-GB" sz="1733" b="1" kern="1200" dirty="0">
              <a:solidFill>
                <a:schemeClr val="tx2"/>
              </a:solidFill>
              <a:effectLst/>
              <a:latin typeface="+mn-lt"/>
              <a:ea typeface="+mn-ea"/>
              <a:cs typeface="+mn-cs"/>
            </a:endParaRPr>
          </a:p>
          <a:p>
            <a:r>
              <a:rPr lang="en-GB" sz="1733" b="1" kern="1200" dirty="0">
                <a:solidFill>
                  <a:schemeClr val="tx2"/>
                </a:solidFill>
                <a:effectLst/>
                <a:latin typeface="+mn-lt"/>
                <a:ea typeface="+mn-ea"/>
                <a:cs typeface="+mn-cs"/>
              </a:rPr>
              <a:t>IMAGE ATTRIBUTION</a:t>
            </a:r>
            <a:endParaRPr lang="en-AU" sz="1733" b="1" kern="1200" dirty="0">
              <a:solidFill>
                <a:schemeClr val="tx2"/>
              </a:solidFill>
              <a:effectLst/>
              <a:latin typeface="+mn-lt"/>
              <a:ea typeface="+mn-ea"/>
              <a:cs typeface="+mn-cs"/>
            </a:endParaRPr>
          </a:p>
          <a:p>
            <a:pPr>
              <a:lnSpc>
                <a:spcPct val="150000"/>
              </a:lnSpc>
            </a:pPr>
            <a:r>
              <a:rPr lang="en-GB" sz="1733" kern="1200" dirty="0">
                <a:solidFill>
                  <a:schemeClr val="tx2"/>
                </a:solidFill>
                <a:effectLst/>
                <a:latin typeface="+mn-lt"/>
                <a:ea typeface="+mn-ea"/>
                <a:cs typeface="+mn-cs"/>
              </a:rPr>
              <a:t>Third party images, other than those licenced through the Department’s image management system, should be attributed as close to the work as possible. Attribution should include the work’s title, the name of the creator/owner, the source, and note the terms under which it was copied (for example ‘used with permission’ or ‘licensed under CC BY’).</a:t>
            </a:r>
            <a:endParaRPr lang="en-AU" sz="1733" kern="1200" dirty="0">
              <a:solidFill>
                <a:schemeClr val="tx2"/>
              </a:solidFill>
              <a:effectLst/>
              <a:latin typeface="+mn-lt"/>
              <a:ea typeface="+mn-ea"/>
              <a:cs typeface="+mn-cs"/>
            </a:endParaRPr>
          </a:p>
        </p:txBody>
      </p:sp>
    </p:spTree>
    <p:extLst>
      <p:ext uri="{BB962C8B-B14F-4D97-AF65-F5344CB8AC3E}">
        <p14:creationId xmlns:p14="http://schemas.microsoft.com/office/powerpoint/2010/main" val="3993271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 Column Tex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MASTER TITLE STYLE</a:t>
            </a:r>
          </a:p>
        </p:txBody>
      </p:sp>
      <p:sp>
        <p:nvSpPr>
          <p:cNvPr id="3" name="Content Placeholder 2"/>
          <p:cNvSpPr>
            <a:spLocks noGrp="1"/>
          </p:cNvSpPr>
          <p:nvPr>
            <p:ph idx="1"/>
          </p:nvPr>
        </p:nvSpPr>
        <p:spPr>
          <a:xfrm>
            <a:off x="242888" y="2196746"/>
            <a:ext cx="6346031" cy="6656742"/>
          </a:xfrm>
          <a:prstGeom prst="rect">
            <a:avLst/>
          </a:prstGeom>
        </p:spPr>
        <p:txBody>
          <a:bodyPr/>
          <a:lstStyle>
            <a:lvl1pPr>
              <a:defRPr sz="2889"/>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6057526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 Column Tex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MASTER TITLE STYLE</a:t>
            </a:r>
          </a:p>
        </p:txBody>
      </p:sp>
      <p:sp>
        <p:nvSpPr>
          <p:cNvPr id="3" name="Content Placeholder 2"/>
          <p:cNvSpPr>
            <a:spLocks noGrp="1"/>
          </p:cNvSpPr>
          <p:nvPr>
            <p:ph idx="1"/>
          </p:nvPr>
        </p:nvSpPr>
        <p:spPr>
          <a:xfrm>
            <a:off x="242889" y="2196747"/>
            <a:ext cx="3024187" cy="6656742"/>
          </a:xfrm>
          <a:prstGeom prst="rect">
            <a:avLst/>
          </a:prstGeom>
        </p:spPr>
        <p:txBody>
          <a:bodyPr/>
          <a:lstStyle>
            <a:lvl1pPr>
              <a:defRPr sz="2889"/>
            </a:lvl1pPr>
            <a:lvl3pPr marL="259992" indent="-259992">
              <a:tabLst/>
              <a:defRPr/>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6"/>
          <p:cNvSpPr>
            <a:spLocks noGrp="1"/>
          </p:cNvSpPr>
          <p:nvPr>
            <p:ph sz="quarter" idx="10"/>
          </p:nvPr>
        </p:nvSpPr>
        <p:spPr>
          <a:xfrm>
            <a:off x="3537348" y="2196747"/>
            <a:ext cx="3050381" cy="665674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47921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2 Column w pic">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MASTER TITLE STYLE</a:t>
            </a:r>
          </a:p>
        </p:txBody>
      </p:sp>
      <p:sp>
        <p:nvSpPr>
          <p:cNvPr id="3" name="Content Placeholder 2"/>
          <p:cNvSpPr>
            <a:spLocks noGrp="1"/>
          </p:cNvSpPr>
          <p:nvPr>
            <p:ph idx="1"/>
          </p:nvPr>
        </p:nvSpPr>
        <p:spPr>
          <a:xfrm>
            <a:off x="242889" y="2196747"/>
            <a:ext cx="3024187" cy="6656742"/>
          </a:xfrm>
          <a:prstGeom prst="rect">
            <a:avLst/>
          </a:prstGeom>
        </p:spPr>
        <p:txBody>
          <a:bodyPr/>
          <a:lstStyle>
            <a:lvl1pPr>
              <a:defRPr sz="2889"/>
            </a:lvl1pPr>
            <a:lvl3pPr marL="259992" indent="-259992">
              <a:tabLst/>
              <a:defRPr/>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6"/>
          <p:cNvSpPr>
            <a:spLocks noGrp="1"/>
          </p:cNvSpPr>
          <p:nvPr>
            <p:ph sz="quarter" idx="10"/>
          </p:nvPr>
        </p:nvSpPr>
        <p:spPr>
          <a:xfrm>
            <a:off x="3537348" y="2196747"/>
            <a:ext cx="3320653" cy="665674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 Column Tex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MASTER TITLE STYLE</a:t>
            </a:r>
          </a:p>
        </p:txBody>
      </p:sp>
      <p:sp>
        <p:nvSpPr>
          <p:cNvPr id="3" name="Content Placeholder 2"/>
          <p:cNvSpPr>
            <a:spLocks noGrp="1"/>
          </p:cNvSpPr>
          <p:nvPr>
            <p:ph idx="1"/>
          </p:nvPr>
        </p:nvSpPr>
        <p:spPr>
          <a:xfrm>
            <a:off x="242889" y="2196746"/>
            <a:ext cx="1916905" cy="6656742"/>
          </a:xfrm>
          <a:prstGeom prst="rect">
            <a:avLst/>
          </a:prstGeom>
        </p:spPr>
        <p:txBody>
          <a:bodyPr/>
          <a:lstStyle>
            <a:lvl1pPr>
              <a:defRPr sz="2889"/>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7"/>
          <p:cNvSpPr>
            <a:spLocks noGrp="1"/>
          </p:cNvSpPr>
          <p:nvPr>
            <p:ph sz="quarter" idx="14"/>
          </p:nvPr>
        </p:nvSpPr>
        <p:spPr>
          <a:xfrm>
            <a:off x="2430067" y="2196748"/>
            <a:ext cx="1944290" cy="665674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9"/>
          <p:cNvSpPr>
            <a:spLocks noGrp="1"/>
          </p:cNvSpPr>
          <p:nvPr>
            <p:ph sz="quarter" idx="15"/>
          </p:nvPr>
        </p:nvSpPr>
        <p:spPr>
          <a:xfrm>
            <a:off x="4644629" y="2196748"/>
            <a:ext cx="1943100" cy="66567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29310148"/>
      </p:ext>
    </p:extLst>
  </p:cSld>
  <p:clrMapOvr>
    <a:masterClrMapping/>
  </p:clrMapOvr>
  <p:extLst>
    <p:ext uri="{DCECCB84-F9BA-43D5-87BE-67443E8EF086}">
      <p15:sldGuideLst xmlns:p15="http://schemas.microsoft.com/office/powerpoint/2012/main">
        <p15:guide id="1" pos="2756" userDrawn="1">
          <p15:clr>
            <a:srgbClr val="FBAE40"/>
          </p15:clr>
        </p15:guide>
        <p15:guide id="2" pos="2926"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3 Column with pic">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MASTER TITLE STYLE</a:t>
            </a:r>
          </a:p>
        </p:txBody>
      </p:sp>
      <p:sp>
        <p:nvSpPr>
          <p:cNvPr id="3" name="Content Placeholder 2"/>
          <p:cNvSpPr>
            <a:spLocks noGrp="1"/>
          </p:cNvSpPr>
          <p:nvPr>
            <p:ph idx="1"/>
          </p:nvPr>
        </p:nvSpPr>
        <p:spPr>
          <a:xfrm>
            <a:off x="242889" y="2196746"/>
            <a:ext cx="1916905" cy="6656742"/>
          </a:xfrm>
          <a:prstGeom prst="rect">
            <a:avLst/>
          </a:prstGeom>
        </p:spPr>
        <p:txBody>
          <a:bodyPr/>
          <a:lstStyle>
            <a:lvl1pPr>
              <a:defRPr sz="2889"/>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7"/>
          <p:cNvSpPr>
            <a:spLocks noGrp="1"/>
          </p:cNvSpPr>
          <p:nvPr>
            <p:ph sz="quarter" idx="14"/>
          </p:nvPr>
        </p:nvSpPr>
        <p:spPr>
          <a:xfrm>
            <a:off x="2430067" y="2196748"/>
            <a:ext cx="1944290" cy="665674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9"/>
          <p:cNvSpPr>
            <a:spLocks noGrp="1"/>
          </p:cNvSpPr>
          <p:nvPr>
            <p:ph sz="quarter" idx="15"/>
          </p:nvPr>
        </p:nvSpPr>
        <p:spPr>
          <a:xfrm>
            <a:off x="4644628" y="2196748"/>
            <a:ext cx="2213372" cy="6656741"/>
          </a:xfrm>
        </p:spPr>
        <p:txBody>
          <a:bodyPr/>
          <a:lstStyle/>
          <a:p>
            <a:pPr lvl="0"/>
            <a:r>
              <a:rPr lang="en-US"/>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extLst>
    <p:ext uri="{DCECCB84-F9BA-43D5-87BE-67443E8EF086}">
      <p15:sldGuideLst xmlns:p15="http://schemas.microsoft.com/office/powerpoint/2012/main">
        <p15:guide id="1" pos="2756" userDrawn="1">
          <p15:clr>
            <a:srgbClr val="FBAE40"/>
          </p15:clr>
        </p15:guide>
        <p15:guide id="2" pos="2926"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hoto Divider">
    <p:spTree>
      <p:nvGrpSpPr>
        <p:cNvPr id="1" name=""/>
        <p:cNvGrpSpPr/>
        <p:nvPr/>
      </p:nvGrpSpPr>
      <p:grpSpPr>
        <a:xfrm>
          <a:off x="0" y="0"/>
          <a:ext cx="0" cy="0"/>
          <a:chOff x="0" y="0"/>
          <a:chExt cx="0" cy="0"/>
        </a:xfrm>
      </p:grpSpPr>
      <p:pic>
        <p:nvPicPr>
          <p:cNvPr id="3" name="Picture 2"/>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2430066" y="1"/>
            <a:ext cx="4427935" cy="9895580"/>
          </a:xfrm>
          <a:prstGeom prst="rect">
            <a:avLst/>
          </a:prstGeom>
        </p:spPr>
      </p:pic>
      <p:pic>
        <p:nvPicPr>
          <p:cNvPr id="4" name="Picture 3">
            <a:extLst>
              <a:ext uri="{FF2B5EF4-FFF2-40B4-BE49-F238E27FC236}">
                <a16:creationId xmlns:a16="http://schemas.microsoft.com/office/drawing/2014/main" id="{6D107681-76E2-3742-8CA2-437BEF1AF639}"/>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0" y="0"/>
            <a:ext cx="4944676" cy="9906000"/>
          </a:xfrm>
          <a:prstGeom prst="rect">
            <a:avLst/>
          </a:prstGeom>
        </p:spPr>
      </p:pic>
      <p:pic>
        <p:nvPicPr>
          <p:cNvPr id="11" name="Picture 10"/>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193497" y="9118327"/>
            <a:ext cx="1819452" cy="514800"/>
          </a:xfrm>
          <a:prstGeom prst="rect">
            <a:avLst/>
          </a:prstGeom>
        </p:spPr>
      </p:pic>
      <p:sp>
        <p:nvSpPr>
          <p:cNvPr id="12" name="Rectangle 11"/>
          <p:cNvSpPr/>
          <p:nvPr userDrawn="1"/>
        </p:nvSpPr>
        <p:spPr>
          <a:xfrm>
            <a:off x="4770344" y="460035"/>
            <a:ext cx="1814945" cy="2944824"/>
          </a:xfrm>
          <a:prstGeom prst="rect">
            <a:avLst/>
          </a:prstGeom>
          <a:solidFill>
            <a:schemeClr val="bg1">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en-US" sz="2022" dirty="0">
                <a:solidFill>
                  <a:schemeClr val="bg2">
                    <a:lumMod val="10000"/>
                  </a:schemeClr>
                </a:solidFill>
              </a:rPr>
              <a:t>To update image, </a:t>
            </a:r>
          </a:p>
          <a:p>
            <a:pPr>
              <a:lnSpc>
                <a:spcPct val="150000"/>
              </a:lnSpc>
            </a:pPr>
            <a:r>
              <a:rPr lang="en-US" sz="2022" dirty="0">
                <a:solidFill>
                  <a:schemeClr val="bg2">
                    <a:lumMod val="10000"/>
                  </a:schemeClr>
                </a:solidFill>
              </a:rPr>
              <a:t>Click VIEW in the menu at top, then SLIDE MASTER, You will then be able to right click the image and choose ‘Change Image…’</a:t>
            </a:r>
          </a:p>
        </p:txBody>
      </p:sp>
      <p:sp>
        <p:nvSpPr>
          <p:cNvPr id="16" name="Text Placeholder 2"/>
          <p:cNvSpPr>
            <a:spLocks noGrp="1"/>
          </p:cNvSpPr>
          <p:nvPr>
            <p:ph type="body" idx="1" hasCustomPrompt="1"/>
          </p:nvPr>
        </p:nvSpPr>
        <p:spPr>
          <a:xfrm>
            <a:off x="242887" y="3861505"/>
            <a:ext cx="3024188" cy="1715206"/>
          </a:xfrm>
          <a:prstGeom prst="rect">
            <a:avLst/>
          </a:prstGeom>
        </p:spPr>
        <p:txBody>
          <a:bodyPr>
            <a:normAutofit/>
          </a:bodyPr>
          <a:lstStyle>
            <a:lvl1pPr marL="0" indent="0">
              <a:buNone/>
              <a:defRPr sz="3178" b="1">
                <a:solidFill>
                  <a:schemeClr val="bg1"/>
                </a:solidFill>
              </a:defRPr>
            </a:lvl1pPr>
            <a:lvl2pPr marL="660380" indent="0">
              <a:buNone/>
              <a:defRPr sz="2889">
                <a:solidFill>
                  <a:schemeClr val="tx1">
                    <a:tint val="75000"/>
                  </a:schemeClr>
                </a:solidFill>
              </a:defRPr>
            </a:lvl2pPr>
            <a:lvl3pPr marL="1320759" indent="0">
              <a:buNone/>
              <a:defRPr sz="2600">
                <a:solidFill>
                  <a:schemeClr val="tx1">
                    <a:tint val="75000"/>
                  </a:schemeClr>
                </a:solidFill>
              </a:defRPr>
            </a:lvl3pPr>
            <a:lvl4pPr marL="1981139" indent="0">
              <a:buNone/>
              <a:defRPr sz="2311">
                <a:solidFill>
                  <a:schemeClr val="tx1">
                    <a:tint val="75000"/>
                  </a:schemeClr>
                </a:solidFill>
              </a:defRPr>
            </a:lvl4pPr>
            <a:lvl5pPr marL="2641519" indent="0">
              <a:buNone/>
              <a:defRPr sz="2311">
                <a:solidFill>
                  <a:schemeClr val="tx1">
                    <a:tint val="75000"/>
                  </a:schemeClr>
                </a:solidFill>
              </a:defRPr>
            </a:lvl5pPr>
            <a:lvl6pPr marL="3301898" indent="0">
              <a:buNone/>
              <a:defRPr sz="2311">
                <a:solidFill>
                  <a:schemeClr val="tx1">
                    <a:tint val="75000"/>
                  </a:schemeClr>
                </a:solidFill>
              </a:defRPr>
            </a:lvl6pPr>
            <a:lvl7pPr marL="3962278" indent="0">
              <a:buNone/>
              <a:defRPr sz="2311">
                <a:solidFill>
                  <a:schemeClr val="tx1">
                    <a:tint val="75000"/>
                  </a:schemeClr>
                </a:solidFill>
              </a:defRPr>
            </a:lvl7pPr>
            <a:lvl8pPr marL="4622658" indent="0">
              <a:buNone/>
              <a:defRPr sz="2311">
                <a:solidFill>
                  <a:schemeClr val="tx1">
                    <a:tint val="75000"/>
                  </a:schemeClr>
                </a:solidFill>
              </a:defRPr>
            </a:lvl8pPr>
            <a:lvl9pPr marL="5283037" indent="0">
              <a:buNone/>
              <a:defRPr sz="2311">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41556103"/>
      </p:ext>
    </p:extLst>
  </p:cSld>
  <p:clrMapOvr>
    <a:masterClrMapping/>
  </p:clrMapOvr>
  <p:extLst>
    <p:ext uri="{DCECCB84-F9BA-43D5-87BE-67443E8EF086}">
      <p15:sldGuideLst xmlns:p15="http://schemas.microsoft.com/office/powerpoint/2012/main">
        <p15:guide id="1" orient="horz" pos="2432"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4" name="Rectangle 3"/>
          <p:cNvSpPr/>
          <p:nvPr userDrawn="1"/>
        </p:nvSpPr>
        <p:spPr>
          <a:xfrm>
            <a:off x="0" y="0"/>
            <a:ext cx="6858000" cy="9906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600"/>
          </a:p>
        </p:txBody>
      </p:sp>
      <p:pic>
        <p:nvPicPr>
          <p:cNvPr id="5" name="Picture 4">
            <a:extLst>
              <a:ext uri="{FF2B5EF4-FFF2-40B4-BE49-F238E27FC236}">
                <a16:creationId xmlns:a16="http://schemas.microsoft.com/office/drawing/2014/main" id="{EE8264AC-0210-A94D-9AED-F51551F34B7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086350" y="0"/>
            <a:ext cx="1771650" cy="7209367"/>
          </a:xfrm>
          <a:prstGeom prst="rect">
            <a:avLst/>
          </a:prstGeom>
        </p:spPr>
      </p:pic>
      <p:sp>
        <p:nvSpPr>
          <p:cNvPr id="3" name="Text Placeholder 2"/>
          <p:cNvSpPr>
            <a:spLocks noGrp="1"/>
          </p:cNvSpPr>
          <p:nvPr>
            <p:ph type="body" idx="1" hasCustomPrompt="1"/>
          </p:nvPr>
        </p:nvSpPr>
        <p:spPr>
          <a:xfrm>
            <a:off x="242887" y="3861505"/>
            <a:ext cx="3024188" cy="1715206"/>
          </a:xfrm>
          <a:prstGeom prst="rect">
            <a:avLst/>
          </a:prstGeom>
        </p:spPr>
        <p:txBody>
          <a:bodyPr>
            <a:normAutofit/>
          </a:bodyPr>
          <a:lstStyle>
            <a:lvl1pPr marL="0" indent="0">
              <a:buNone/>
              <a:defRPr sz="3178" b="1">
                <a:solidFill>
                  <a:schemeClr val="bg1"/>
                </a:solidFill>
              </a:defRPr>
            </a:lvl1pPr>
            <a:lvl2pPr marL="660380" indent="0">
              <a:buNone/>
              <a:defRPr sz="2889">
                <a:solidFill>
                  <a:schemeClr val="tx1">
                    <a:tint val="75000"/>
                  </a:schemeClr>
                </a:solidFill>
              </a:defRPr>
            </a:lvl2pPr>
            <a:lvl3pPr marL="1320759" indent="0">
              <a:buNone/>
              <a:defRPr sz="2600">
                <a:solidFill>
                  <a:schemeClr val="tx1">
                    <a:tint val="75000"/>
                  </a:schemeClr>
                </a:solidFill>
              </a:defRPr>
            </a:lvl3pPr>
            <a:lvl4pPr marL="1981139" indent="0">
              <a:buNone/>
              <a:defRPr sz="2311">
                <a:solidFill>
                  <a:schemeClr val="tx1">
                    <a:tint val="75000"/>
                  </a:schemeClr>
                </a:solidFill>
              </a:defRPr>
            </a:lvl4pPr>
            <a:lvl5pPr marL="2641519" indent="0">
              <a:buNone/>
              <a:defRPr sz="2311">
                <a:solidFill>
                  <a:schemeClr val="tx1">
                    <a:tint val="75000"/>
                  </a:schemeClr>
                </a:solidFill>
              </a:defRPr>
            </a:lvl5pPr>
            <a:lvl6pPr marL="3301898" indent="0">
              <a:buNone/>
              <a:defRPr sz="2311">
                <a:solidFill>
                  <a:schemeClr val="tx1">
                    <a:tint val="75000"/>
                  </a:schemeClr>
                </a:solidFill>
              </a:defRPr>
            </a:lvl6pPr>
            <a:lvl7pPr marL="3962278" indent="0">
              <a:buNone/>
              <a:defRPr sz="2311">
                <a:solidFill>
                  <a:schemeClr val="tx1">
                    <a:tint val="75000"/>
                  </a:schemeClr>
                </a:solidFill>
              </a:defRPr>
            </a:lvl7pPr>
            <a:lvl8pPr marL="4622658" indent="0">
              <a:buNone/>
              <a:defRPr sz="2311">
                <a:solidFill>
                  <a:schemeClr val="tx1">
                    <a:tint val="75000"/>
                  </a:schemeClr>
                </a:solidFill>
              </a:defRPr>
            </a:lvl8pPr>
            <a:lvl9pPr marL="5283037" indent="0">
              <a:buNone/>
              <a:defRPr sz="2311">
                <a:solidFill>
                  <a:schemeClr val="tx1">
                    <a:tint val="75000"/>
                  </a:schemeClr>
                </a:solidFill>
              </a:defRPr>
            </a:lvl9pPr>
          </a:lstStyle>
          <a:p>
            <a:pPr lvl="0"/>
            <a:r>
              <a:rPr lang="en-US" dirty="0"/>
              <a:t>CLICK TO EDIT MASTER TEXT STYLES</a:t>
            </a:r>
          </a:p>
        </p:txBody>
      </p:sp>
      <p:pic>
        <p:nvPicPr>
          <p:cNvPr id="9" name="Picture 8"/>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193497" y="9118327"/>
            <a:ext cx="1819452" cy="514800"/>
          </a:xfrm>
          <a:prstGeom prst="rect">
            <a:avLst/>
          </a:prstGeom>
        </p:spPr>
      </p:pic>
    </p:spTree>
    <p:extLst>
      <p:ext uri="{BB962C8B-B14F-4D97-AF65-F5344CB8AC3E}">
        <p14:creationId xmlns:p14="http://schemas.microsoft.com/office/powerpoint/2010/main" val="18128564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ack Cover">
    <p:spTree>
      <p:nvGrpSpPr>
        <p:cNvPr id="1" name=""/>
        <p:cNvGrpSpPr/>
        <p:nvPr/>
      </p:nvGrpSpPr>
      <p:grpSpPr>
        <a:xfrm>
          <a:off x="0" y="0"/>
          <a:ext cx="0" cy="0"/>
          <a:chOff x="0" y="0"/>
          <a:chExt cx="0" cy="0"/>
        </a:xfrm>
      </p:grpSpPr>
      <p:sp>
        <p:nvSpPr>
          <p:cNvPr id="2" name="Rectangle 1"/>
          <p:cNvSpPr/>
          <p:nvPr userDrawn="1"/>
        </p:nvSpPr>
        <p:spPr>
          <a:xfrm>
            <a:off x="0" y="0"/>
            <a:ext cx="6858000" cy="9906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600"/>
          </a:p>
        </p:txBody>
      </p:sp>
      <p:sp>
        <p:nvSpPr>
          <p:cNvPr id="4" name="Text Placeholder 3"/>
          <p:cNvSpPr>
            <a:spLocks noGrp="1"/>
          </p:cNvSpPr>
          <p:nvPr>
            <p:ph type="body" sz="quarter" idx="11"/>
          </p:nvPr>
        </p:nvSpPr>
        <p:spPr>
          <a:xfrm>
            <a:off x="242888" y="7493705"/>
            <a:ext cx="3845719" cy="2139422"/>
          </a:xfrm>
        </p:spPr>
        <p:txBody>
          <a:bodyPr anchor="b" anchorCtr="0">
            <a:normAutofit/>
          </a:bodyPr>
          <a:lstStyle>
            <a:lvl1pPr>
              <a:defRPr sz="1156">
                <a:solidFill>
                  <a:schemeClr val="bg1"/>
                </a:solidFill>
              </a:defRPr>
            </a:lvl1pPr>
            <a:lvl2pPr>
              <a:defRPr sz="1156">
                <a:solidFill>
                  <a:schemeClr val="bg1"/>
                </a:solidFill>
              </a:defRPr>
            </a:lvl2pPr>
            <a:lvl3pPr>
              <a:defRPr sz="1156">
                <a:solidFill>
                  <a:schemeClr val="bg1"/>
                </a:solidFill>
              </a:defRPr>
            </a:lvl3pPr>
            <a:lvl4pPr>
              <a:defRPr sz="1156">
                <a:solidFill>
                  <a:schemeClr val="bg1"/>
                </a:solidFill>
              </a:defRPr>
            </a:lvl4pPr>
            <a:lvl5pPr>
              <a:defRPr sz="1156">
                <a:solidFill>
                  <a:schemeClr val="bg1"/>
                </a:solidFill>
              </a:defRPr>
            </a:lvl5pPr>
          </a:lstStyle>
          <a:p>
            <a:pPr lvl="0"/>
            <a:r>
              <a:rPr lang="en-US" dirty="0"/>
              <a:t>Click to edit Master text styles</a:t>
            </a:r>
          </a:p>
        </p:txBody>
      </p:sp>
      <p:pic>
        <p:nvPicPr>
          <p:cNvPr id="8" name="Picture 7"/>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769467" y="9118327"/>
            <a:ext cx="1819452" cy="514800"/>
          </a:xfrm>
          <a:prstGeom prst="rect">
            <a:avLst/>
          </a:prstGeom>
        </p:spPr>
      </p:pic>
    </p:spTree>
    <p:extLst>
      <p:ext uri="{BB962C8B-B14F-4D97-AF65-F5344CB8AC3E}">
        <p14:creationId xmlns:p14="http://schemas.microsoft.com/office/powerpoint/2010/main" val="18218054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ags" Target="../tags/tag2.xml"/><Relationship Id="rId2" Type="http://schemas.openxmlformats.org/officeDocument/2006/relationships/slideLayout" Target="../slideLayouts/slideLayout2.xml"/><Relationship Id="rId16" Type="http://schemas.openxmlformats.org/officeDocument/2006/relationships/image" Target="../media/image2.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vmlDrawing" Target="../drawings/vmlDrawing1.vml"/><Relationship Id="rId5" Type="http://schemas.openxmlformats.org/officeDocument/2006/relationships/slideLayout" Target="../slideLayouts/slideLayout5.xml"/><Relationship Id="rId15" Type="http://schemas.openxmlformats.org/officeDocument/2006/relationships/image" Target="../media/image1.emf"/><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F5E24C74-0B22-4F8B-8773-EDA24EA3675A}"/>
              </a:ext>
            </a:extLst>
          </p:cNvPr>
          <p:cNvGraphicFramePr>
            <a:graphicFrameLocks noChangeAspect="1"/>
          </p:cNvGraphicFramePr>
          <p:nvPr userDrawn="1">
            <p:custDataLst>
              <p:tags r:id="rId12"/>
            </p:custDataLst>
            <p:extLst>
              <p:ext uri="{D42A27DB-BD31-4B8C-83A1-F6EECF244321}">
                <p14:modId xmlns:p14="http://schemas.microsoft.com/office/powerpoint/2010/main" val="329001511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029" name="think-cell Slide" r:id="rId14" imgW="360" imgH="360" progId="TCLayout.ActiveDocument.1">
                  <p:embed/>
                </p:oleObj>
              </mc:Choice>
              <mc:Fallback>
                <p:oleObj name="think-cell Slide" r:id="rId14" imgW="360" imgH="360" progId="TCLayout.ActiveDocument.1">
                  <p:embed/>
                  <p:pic>
                    <p:nvPicPr>
                      <p:cNvPr id="4" name="Object 3" hidden="1">
                        <a:extLst>
                          <a:ext uri="{FF2B5EF4-FFF2-40B4-BE49-F238E27FC236}">
                            <a16:creationId xmlns:a16="http://schemas.microsoft.com/office/drawing/2014/main" id="{F5E24C74-0B22-4F8B-8773-EDA24EA3675A}"/>
                          </a:ext>
                        </a:extLst>
                      </p:cNvPr>
                      <p:cNvPicPr/>
                      <p:nvPr/>
                    </p:nvPicPr>
                    <p:blipFill>
                      <a:blip r:embed="rId1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76500BBF-458A-4554-9A7B-2A826809596B}"/>
              </a:ext>
            </a:extLst>
          </p:cNvPr>
          <p:cNvSpPr/>
          <p:nvPr userDrawn="1">
            <p:custDataLst>
              <p:tags r:id="rId1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3178" b="1" i="0" baseline="0" dirty="0">
              <a:latin typeface="Arial" panose="020B0604020202020204" pitchFamily="34" charset="0"/>
              <a:cs typeface="Arial" panose="020B0604020202020204" pitchFamily="34" charset="0"/>
              <a:sym typeface="Arial" panose="020B0604020202020204" pitchFamily="34" charset="0"/>
            </a:endParaRPr>
          </a:p>
        </p:txBody>
      </p:sp>
      <p:sp>
        <p:nvSpPr>
          <p:cNvPr id="2" name="Title Placeholder 1"/>
          <p:cNvSpPr>
            <a:spLocks noGrp="1"/>
          </p:cNvSpPr>
          <p:nvPr>
            <p:ph type="title"/>
          </p:nvPr>
        </p:nvSpPr>
        <p:spPr>
          <a:xfrm>
            <a:off x="242888" y="537522"/>
            <a:ext cx="6345113" cy="1138703"/>
          </a:xfrm>
          <a:prstGeom prst="rect">
            <a:avLst/>
          </a:prstGeom>
        </p:spPr>
        <p:txBody>
          <a:bodyPr vert="horz" lIns="0" tIns="0" rIns="0" bIns="0" rtlCol="0" anchor="t">
            <a:normAutofit/>
          </a:bodyPr>
          <a:lstStyle/>
          <a:p>
            <a:r>
              <a:rPr lang="en-US" dirty="0"/>
              <a:t>CLICK TO EDIT MASTER TITLE</a:t>
            </a:r>
          </a:p>
        </p:txBody>
      </p:sp>
      <p:pic>
        <p:nvPicPr>
          <p:cNvPr id="7" name="Picture 6"/>
          <p:cNvPicPr>
            <a:picLocks noChangeAspect="1"/>
          </p:cNvPicPr>
          <p:nvPr userDrawn="1"/>
        </p:nvPicPr>
        <p:blipFill>
          <a:blip r:embed="rId16" cstate="screen">
            <a:extLst>
              <a:ext uri="{28A0092B-C50C-407E-A947-70E740481C1C}">
                <a14:useLocalDpi xmlns:a14="http://schemas.microsoft.com/office/drawing/2010/main"/>
              </a:ext>
            </a:extLst>
          </a:blip>
          <a:stretch>
            <a:fillRect/>
          </a:stretch>
        </p:blipFill>
        <p:spPr>
          <a:xfrm>
            <a:off x="242888" y="9122045"/>
            <a:ext cx="1838662" cy="520000"/>
          </a:xfrm>
          <a:prstGeom prst="rect">
            <a:avLst/>
          </a:prstGeom>
        </p:spPr>
      </p:pic>
      <p:sp>
        <p:nvSpPr>
          <p:cNvPr id="15" name="Text Placeholder 14"/>
          <p:cNvSpPr>
            <a:spLocks noGrp="1"/>
          </p:cNvSpPr>
          <p:nvPr>
            <p:ph type="body" idx="1"/>
          </p:nvPr>
        </p:nvSpPr>
        <p:spPr>
          <a:xfrm>
            <a:off x="242887" y="2196746"/>
            <a:ext cx="6345113" cy="6656741"/>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Slide Number Placeholder 5"/>
          <p:cNvSpPr txBox="1">
            <a:spLocks/>
          </p:cNvSpPr>
          <p:nvPr userDrawn="1"/>
        </p:nvSpPr>
        <p:spPr>
          <a:xfrm>
            <a:off x="6260422" y="9122046"/>
            <a:ext cx="327578" cy="527403"/>
          </a:xfrm>
          <a:prstGeom prst="rect">
            <a:avLst/>
          </a:prstGeom>
        </p:spPr>
        <p:txBody>
          <a:bodyPr vert="horz" lIns="132080" tIns="66040" rIns="132080" bIns="66040" rtlCol="0" anchor="ctr"/>
          <a:lstStyle>
            <a:defPPr>
              <a:defRPr lang="en-US"/>
            </a:defPPr>
            <a:lvl1pPr marL="0" algn="ctr" defTabSz="914400" rtl="0" eaLnBrk="1" latinLnBrk="0" hangingPunct="1">
              <a:defRPr sz="120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DA24533-5F6B-C74A-A407-C6E152561DB3}" type="slidenum">
              <a:rPr lang="en-US" sz="1733" smtClean="0">
                <a:latin typeface="Arial" charset="0"/>
                <a:ea typeface="Arial" charset="0"/>
                <a:cs typeface="Arial" charset="0"/>
              </a:rPr>
              <a:pPr/>
              <a:t>‹#›</a:t>
            </a:fld>
            <a:endParaRPr lang="en-US" sz="1733" dirty="0">
              <a:latin typeface="Arial" charset="0"/>
              <a:ea typeface="Arial" charset="0"/>
              <a:cs typeface="Arial" charset="0"/>
            </a:endParaRPr>
          </a:p>
        </p:txBody>
      </p:sp>
    </p:spTree>
    <p:extLst>
      <p:ext uri="{BB962C8B-B14F-4D97-AF65-F5344CB8AC3E}">
        <p14:creationId xmlns:p14="http://schemas.microsoft.com/office/powerpoint/2010/main" val="19373205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4" r:id="rId3"/>
    <p:sldLayoutId id="2147483686" r:id="rId4"/>
    <p:sldLayoutId id="2147483675" r:id="rId5"/>
    <p:sldLayoutId id="2147483687" r:id="rId6"/>
    <p:sldLayoutId id="2147483673" r:id="rId7"/>
    <p:sldLayoutId id="2147483663" r:id="rId8"/>
    <p:sldLayoutId id="2147483685" r:id="rId9"/>
  </p:sldLayoutIdLst>
  <p:txStyles>
    <p:titleStyle>
      <a:lvl1pPr algn="l" defTabSz="1320759" rtl="0" eaLnBrk="1" latinLnBrk="0" hangingPunct="1">
        <a:lnSpc>
          <a:spcPct val="90000"/>
        </a:lnSpc>
        <a:spcBef>
          <a:spcPct val="0"/>
        </a:spcBef>
        <a:buNone/>
        <a:defRPr sz="3178" b="1" i="0" kern="1200" baseline="0">
          <a:solidFill>
            <a:schemeClr val="tx1"/>
          </a:solidFill>
          <a:latin typeface="Arial" charset="0"/>
          <a:ea typeface="Arial" charset="0"/>
          <a:cs typeface="Arial" charset="0"/>
        </a:defRPr>
      </a:lvl1pPr>
    </p:titleStyle>
    <p:bodyStyle>
      <a:lvl1pPr marL="0" indent="0" algn="l" defTabSz="1320759" rtl="0" eaLnBrk="1" latinLnBrk="0" hangingPunct="1">
        <a:lnSpc>
          <a:spcPct val="100000"/>
        </a:lnSpc>
        <a:spcBef>
          <a:spcPts val="1444"/>
        </a:spcBef>
        <a:buFont typeface="Arial" panose="020B0604020202020204" pitchFamily="34" charset="0"/>
        <a:buNone/>
        <a:defRPr sz="2889" kern="1200">
          <a:solidFill>
            <a:schemeClr val="tx1"/>
          </a:solidFill>
          <a:latin typeface="Arial" charset="0"/>
          <a:ea typeface="Arial" charset="0"/>
          <a:cs typeface="Arial" charset="0"/>
        </a:defRPr>
      </a:lvl1pPr>
      <a:lvl2pPr marL="0" indent="0" algn="l" defTabSz="1320759" rtl="0" eaLnBrk="1" latinLnBrk="0" hangingPunct="1">
        <a:lnSpc>
          <a:spcPct val="100000"/>
        </a:lnSpc>
        <a:spcBef>
          <a:spcPts val="722"/>
        </a:spcBef>
        <a:buFont typeface="Arial" panose="020B0604020202020204" pitchFamily="34" charset="0"/>
        <a:buNone/>
        <a:defRPr sz="2022" kern="1200">
          <a:solidFill>
            <a:schemeClr val="bg2">
              <a:lumMod val="10000"/>
            </a:schemeClr>
          </a:solidFill>
          <a:latin typeface="Arial" charset="0"/>
          <a:ea typeface="Arial" charset="0"/>
          <a:cs typeface="Arial" charset="0"/>
        </a:defRPr>
      </a:lvl2pPr>
      <a:lvl3pPr marL="259992" indent="-259992" algn="l" defTabSz="1320759" rtl="0" eaLnBrk="1" latinLnBrk="0" hangingPunct="1">
        <a:lnSpc>
          <a:spcPct val="100000"/>
        </a:lnSpc>
        <a:spcBef>
          <a:spcPts val="867"/>
        </a:spcBef>
        <a:buFont typeface="Arial" panose="020B0604020202020204" pitchFamily="34" charset="0"/>
        <a:buChar char="•"/>
        <a:defRPr sz="2022" kern="1200" baseline="0">
          <a:solidFill>
            <a:schemeClr val="bg2">
              <a:lumMod val="10000"/>
            </a:schemeClr>
          </a:solidFill>
          <a:latin typeface="Arial" charset="0"/>
          <a:ea typeface="Arial" charset="0"/>
          <a:cs typeface="Arial" charset="0"/>
        </a:defRPr>
      </a:lvl3pPr>
      <a:lvl4pPr marL="519984" indent="-259992" algn="l" defTabSz="1320759" rtl="0" eaLnBrk="1" latinLnBrk="0" hangingPunct="1">
        <a:lnSpc>
          <a:spcPct val="100000"/>
        </a:lnSpc>
        <a:spcBef>
          <a:spcPts val="722"/>
        </a:spcBef>
        <a:buFont typeface=".AppleSystemUIFont" charset="-120"/>
        <a:buChar char="-"/>
        <a:defRPr sz="2022" kern="1200" baseline="0">
          <a:solidFill>
            <a:schemeClr val="bg2">
              <a:lumMod val="10000"/>
            </a:schemeClr>
          </a:solidFill>
          <a:latin typeface="Arial" charset="0"/>
          <a:ea typeface="Arial" charset="0"/>
          <a:cs typeface="Arial" charset="0"/>
        </a:defRPr>
      </a:lvl4pPr>
      <a:lvl5pPr marL="779976" indent="-259992" algn="l" defTabSz="1320759" rtl="0" eaLnBrk="1" latinLnBrk="0" hangingPunct="1">
        <a:lnSpc>
          <a:spcPct val="100000"/>
        </a:lnSpc>
        <a:spcBef>
          <a:spcPts val="722"/>
        </a:spcBef>
        <a:buFont typeface="Courier New" charset="0"/>
        <a:buChar char="o"/>
        <a:defRPr sz="2022" kern="1200">
          <a:solidFill>
            <a:schemeClr val="bg2">
              <a:lumMod val="10000"/>
            </a:schemeClr>
          </a:solidFill>
          <a:latin typeface="Arial" charset="0"/>
          <a:ea typeface="Arial" charset="0"/>
          <a:cs typeface="Arial" charset="0"/>
        </a:defRPr>
      </a:lvl5pPr>
      <a:lvl6pPr marL="3632088" indent="-330190" algn="l" defTabSz="1320759" rtl="0" eaLnBrk="1" latinLnBrk="0" hangingPunct="1">
        <a:lnSpc>
          <a:spcPct val="90000"/>
        </a:lnSpc>
        <a:spcBef>
          <a:spcPts val="722"/>
        </a:spcBef>
        <a:buFont typeface="Arial" panose="020B0604020202020204" pitchFamily="34" charset="0"/>
        <a:buChar char="•"/>
        <a:defRPr sz="2600" kern="1200">
          <a:solidFill>
            <a:schemeClr val="tx1"/>
          </a:solidFill>
          <a:latin typeface="+mn-lt"/>
          <a:ea typeface="+mn-ea"/>
          <a:cs typeface="+mn-cs"/>
        </a:defRPr>
      </a:lvl6pPr>
      <a:lvl7pPr marL="4292468" indent="-330190" algn="l" defTabSz="1320759" rtl="0" eaLnBrk="1" latinLnBrk="0" hangingPunct="1">
        <a:lnSpc>
          <a:spcPct val="90000"/>
        </a:lnSpc>
        <a:spcBef>
          <a:spcPts val="722"/>
        </a:spcBef>
        <a:buFont typeface="Arial" panose="020B0604020202020204" pitchFamily="34" charset="0"/>
        <a:buChar char="•"/>
        <a:defRPr sz="2600" kern="1200">
          <a:solidFill>
            <a:schemeClr val="tx1"/>
          </a:solidFill>
          <a:latin typeface="+mn-lt"/>
          <a:ea typeface="+mn-ea"/>
          <a:cs typeface="+mn-cs"/>
        </a:defRPr>
      </a:lvl7pPr>
      <a:lvl8pPr marL="4952848" indent="-330190" algn="l" defTabSz="1320759" rtl="0" eaLnBrk="1" latinLnBrk="0" hangingPunct="1">
        <a:lnSpc>
          <a:spcPct val="90000"/>
        </a:lnSpc>
        <a:spcBef>
          <a:spcPts val="722"/>
        </a:spcBef>
        <a:buFont typeface="Arial" panose="020B0604020202020204" pitchFamily="34" charset="0"/>
        <a:buChar char="•"/>
        <a:defRPr sz="2600" kern="1200">
          <a:solidFill>
            <a:schemeClr val="tx1"/>
          </a:solidFill>
          <a:latin typeface="+mn-lt"/>
          <a:ea typeface="+mn-ea"/>
          <a:cs typeface="+mn-cs"/>
        </a:defRPr>
      </a:lvl8pPr>
      <a:lvl9pPr marL="5613227" indent="-330190" algn="l" defTabSz="1320759" rtl="0" eaLnBrk="1" latinLnBrk="0" hangingPunct="1">
        <a:lnSpc>
          <a:spcPct val="90000"/>
        </a:lnSpc>
        <a:spcBef>
          <a:spcPts val="722"/>
        </a:spcBef>
        <a:buFont typeface="Arial" panose="020B0604020202020204" pitchFamily="34" charset="0"/>
        <a:buChar char="•"/>
        <a:defRPr sz="2600" kern="1200">
          <a:solidFill>
            <a:schemeClr val="tx1"/>
          </a:solidFill>
          <a:latin typeface="+mn-lt"/>
          <a:ea typeface="+mn-ea"/>
          <a:cs typeface="+mn-cs"/>
        </a:defRPr>
      </a:lvl9pPr>
    </p:bodyStyle>
    <p:otherStyle>
      <a:defPPr>
        <a:defRPr lang="en-US"/>
      </a:defPPr>
      <a:lvl1pPr marL="0" algn="l" defTabSz="1320759" rtl="0" eaLnBrk="1" latinLnBrk="0" hangingPunct="1">
        <a:defRPr sz="2600" kern="1200">
          <a:solidFill>
            <a:schemeClr val="tx1"/>
          </a:solidFill>
          <a:latin typeface="+mn-lt"/>
          <a:ea typeface="+mn-ea"/>
          <a:cs typeface="+mn-cs"/>
        </a:defRPr>
      </a:lvl1pPr>
      <a:lvl2pPr marL="660380" algn="l" defTabSz="1320759" rtl="0" eaLnBrk="1" latinLnBrk="0" hangingPunct="1">
        <a:defRPr sz="2600" kern="1200">
          <a:solidFill>
            <a:schemeClr val="tx1"/>
          </a:solidFill>
          <a:latin typeface="+mn-lt"/>
          <a:ea typeface="+mn-ea"/>
          <a:cs typeface="+mn-cs"/>
        </a:defRPr>
      </a:lvl2pPr>
      <a:lvl3pPr marL="1320759" algn="l" defTabSz="1320759" rtl="0" eaLnBrk="1" latinLnBrk="0" hangingPunct="1">
        <a:defRPr sz="2600" kern="1200">
          <a:solidFill>
            <a:schemeClr val="tx1"/>
          </a:solidFill>
          <a:latin typeface="+mn-lt"/>
          <a:ea typeface="+mn-ea"/>
          <a:cs typeface="+mn-cs"/>
        </a:defRPr>
      </a:lvl3pPr>
      <a:lvl4pPr marL="1981139" algn="l" defTabSz="1320759" rtl="0" eaLnBrk="1" latinLnBrk="0" hangingPunct="1">
        <a:defRPr sz="2600" kern="1200">
          <a:solidFill>
            <a:schemeClr val="tx1"/>
          </a:solidFill>
          <a:latin typeface="+mn-lt"/>
          <a:ea typeface="+mn-ea"/>
          <a:cs typeface="+mn-cs"/>
        </a:defRPr>
      </a:lvl4pPr>
      <a:lvl5pPr marL="2641519" algn="l" defTabSz="1320759" rtl="0" eaLnBrk="1" latinLnBrk="0" hangingPunct="1">
        <a:defRPr sz="2600" kern="1200">
          <a:solidFill>
            <a:schemeClr val="tx1"/>
          </a:solidFill>
          <a:latin typeface="+mn-lt"/>
          <a:ea typeface="+mn-ea"/>
          <a:cs typeface="+mn-cs"/>
        </a:defRPr>
      </a:lvl5pPr>
      <a:lvl6pPr marL="3301898" algn="l" defTabSz="1320759" rtl="0" eaLnBrk="1" latinLnBrk="0" hangingPunct="1">
        <a:defRPr sz="2600" kern="1200">
          <a:solidFill>
            <a:schemeClr val="tx1"/>
          </a:solidFill>
          <a:latin typeface="+mn-lt"/>
          <a:ea typeface="+mn-ea"/>
          <a:cs typeface="+mn-cs"/>
        </a:defRPr>
      </a:lvl6pPr>
      <a:lvl7pPr marL="3962278" algn="l" defTabSz="1320759" rtl="0" eaLnBrk="1" latinLnBrk="0" hangingPunct="1">
        <a:defRPr sz="2600" kern="1200">
          <a:solidFill>
            <a:schemeClr val="tx1"/>
          </a:solidFill>
          <a:latin typeface="+mn-lt"/>
          <a:ea typeface="+mn-ea"/>
          <a:cs typeface="+mn-cs"/>
        </a:defRPr>
      </a:lvl7pPr>
      <a:lvl8pPr marL="4622658" algn="l" defTabSz="1320759" rtl="0" eaLnBrk="1" latinLnBrk="0" hangingPunct="1">
        <a:defRPr sz="2600" kern="1200">
          <a:solidFill>
            <a:schemeClr val="tx1"/>
          </a:solidFill>
          <a:latin typeface="+mn-lt"/>
          <a:ea typeface="+mn-ea"/>
          <a:cs typeface="+mn-cs"/>
        </a:defRPr>
      </a:lvl8pPr>
      <a:lvl9pPr marL="5283037" algn="l" defTabSz="1320759" rtl="0" eaLnBrk="1" latinLnBrk="0" hangingPunct="1">
        <a:defRPr sz="26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153" userDrawn="1">
          <p15:clr>
            <a:srgbClr val="F26B43"/>
          </p15:clr>
        </p15:guide>
        <p15:guide id="2" pos="1190" userDrawn="1">
          <p15:clr>
            <a:srgbClr val="F26B43"/>
          </p15:clr>
        </p15:guide>
        <p15:guide id="3" pos="1020" userDrawn="1">
          <p15:clr>
            <a:srgbClr val="F26B43"/>
          </p15:clr>
        </p15:guide>
        <p15:guide id="4" pos="2228" userDrawn="1">
          <p15:clr>
            <a:srgbClr val="F26B43"/>
          </p15:clr>
        </p15:guide>
        <p15:guide id="5" pos="2058" userDrawn="1">
          <p15:clr>
            <a:srgbClr val="F26B43"/>
          </p15:clr>
        </p15:guide>
        <p15:guide id="6" pos="4151" userDrawn="1">
          <p15:clr>
            <a:srgbClr val="F26B43"/>
          </p15:clr>
        </p15:guide>
        <p15:guide id="7" orient="horz" pos="335" userDrawn="1">
          <p15:clr>
            <a:srgbClr val="F26B43"/>
          </p15:clr>
        </p15:guide>
        <p15:guide id="8" pos="3283" userDrawn="1">
          <p15:clr>
            <a:srgbClr val="F26B43"/>
          </p15:clr>
        </p15:guide>
        <p15:guide id="9" pos="3095" userDrawn="1">
          <p15:clr>
            <a:srgbClr val="F26B43"/>
          </p15:clr>
        </p15:guide>
        <p15:guide id="10" pos="1361" userDrawn="1">
          <p15:clr>
            <a:srgbClr val="F26B43"/>
          </p15:clr>
        </p15:guide>
        <p15:guide id="11" pos="1531" userDrawn="1">
          <p15:clr>
            <a:srgbClr val="F26B43"/>
          </p15:clr>
        </p15:guide>
        <p15:guide id="12" orient="horz" pos="1056" userDrawn="1">
          <p15:clr>
            <a:srgbClr val="F26B43"/>
          </p15:clr>
        </p15:guide>
        <p15:guide id="13" orient="horz" pos="1384" userDrawn="1">
          <p15:clr>
            <a:srgbClr val="F26B43"/>
          </p15:clr>
        </p15:guide>
        <p15:guide id="14" orient="horz" pos="6068" userDrawn="1">
          <p15:clr>
            <a:srgbClr val="F26B43"/>
          </p15:clr>
        </p15:guide>
        <p15:guide id="15" orient="horz" pos="5740" userDrawn="1">
          <p15:clr>
            <a:srgbClr val="F26B43"/>
          </p15:clr>
        </p15:guide>
        <p15:guide id="16" orient="horz" pos="5577" userDrawn="1">
          <p15:clr>
            <a:srgbClr val="F26B43"/>
          </p15:clr>
        </p15:guide>
        <p15:guide id="17" orient="horz" pos="3513" userDrawn="1">
          <p15:clr>
            <a:srgbClr val="F26B43"/>
          </p15:clr>
        </p15:guide>
        <p15:guide id="18" orient="horz" pos="2432"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tags" Target="../tags/tag5.xml"/><Relationship Id="rId2" Type="http://schemas.openxmlformats.org/officeDocument/2006/relationships/tags" Target="../tags/tag4.xml"/><Relationship Id="rId1" Type="http://schemas.openxmlformats.org/officeDocument/2006/relationships/vmlDrawing" Target="../drawings/vmlDrawing2.vml"/><Relationship Id="rId6" Type="http://schemas.openxmlformats.org/officeDocument/2006/relationships/image" Target="../media/image10.emf"/><Relationship Id="rId5" Type="http://schemas.openxmlformats.org/officeDocument/2006/relationships/oleObject" Target="../embeddings/oleObject2.bin"/><Relationship Id="rId4"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slideLayout" Target="../slideLayouts/slideLayout2.xml"/><Relationship Id="rId7" Type="http://schemas.openxmlformats.org/officeDocument/2006/relationships/image" Target="../media/image12.gif"/><Relationship Id="rId2" Type="http://schemas.openxmlformats.org/officeDocument/2006/relationships/tags" Target="../tags/tag6.xml"/><Relationship Id="rId1" Type="http://schemas.openxmlformats.org/officeDocument/2006/relationships/vmlDrawing" Target="../drawings/vmlDrawing3.vml"/><Relationship Id="rId6" Type="http://schemas.openxmlformats.org/officeDocument/2006/relationships/image" Target="../media/image11.png"/><Relationship Id="rId5" Type="http://schemas.openxmlformats.org/officeDocument/2006/relationships/image" Target="../media/image10.emf"/><Relationship Id="rId10" Type="http://schemas.openxmlformats.org/officeDocument/2006/relationships/image" Target="../media/image15.jpeg"/><Relationship Id="rId4" Type="http://schemas.openxmlformats.org/officeDocument/2006/relationships/oleObject" Target="../embeddings/oleObject3.bin"/><Relationship Id="rId9" Type="http://schemas.openxmlformats.org/officeDocument/2006/relationships/image" Target="../media/image1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8EF93DE4-33EF-4E5A-B416-C0CD1B5EB0D9}"/>
              </a:ext>
            </a:extLst>
          </p:cNvPr>
          <p:cNvGraphicFramePr>
            <a:graphicFrameLocks noChangeAspect="1"/>
          </p:cNvGraphicFramePr>
          <p:nvPr>
            <p:custDataLst>
              <p:tags r:id="rId2"/>
            </p:custDataLst>
            <p:extLst>
              <p:ext uri="{D42A27DB-BD31-4B8C-83A1-F6EECF244321}">
                <p14:modId xmlns:p14="http://schemas.microsoft.com/office/powerpoint/2010/main" val="151797556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053" name="think-cell Slide" r:id="rId5" imgW="338" imgH="338" progId="TCLayout.ActiveDocument.1">
                  <p:embed/>
                </p:oleObj>
              </mc:Choice>
              <mc:Fallback>
                <p:oleObj name="think-cell Slide" r:id="rId5" imgW="338" imgH="338" progId="TCLayout.ActiveDocument.1">
                  <p:embed/>
                  <p:pic>
                    <p:nvPicPr>
                      <p:cNvPr id="4" name="Object 3" hidden="1">
                        <a:extLst>
                          <a:ext uri="{FF2B5EF4-FFF2-40B4-BE49-F238E27FC236}">
                            <a16:creationId xmlns:a16="http://schemas.microsoft.com/office/drawing/2014/main" id="{8EF93DE4-33EF-4E5A-B416-C0CD1B5EB0D9}"/>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7" name="Rectangle 6" hidden="1">
            <a:extLst>
              <a:ext uri="{FF2B5EF4-FFF2-40B4-BE49-F238E27FC236}">
                <a16:creationId xmlns:a16="http://schemas.microsoft.com/office/drawing/2014/main" id="{F5B158A1-CE66-47AF-ADC7-334D0FB6169A}"/>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AU" sz="2900" b="1" dirty="0">
              <a:latin typeface="Arial" panose="020B0604020202020204" pitchFamily="34" charset="0"/>
              <a:cs typeface="Arial" panose="020B0604020202020204" pitchFamily="34" charset="0"/>
              <a:sym typeface="Arial" panose="020B0604020202020204" pitchFamily="34" charset="0"/>
            </a:endParaRPr>
          </a:p>
        </p:txBody>
      </p:sp>
      <p:sp>
        <p:nvSpPr>
          <p:cNvPr id="51" name="Rectangle 50">
            <a:extLst>
              <a:ext uri="{FF2B5EF4-FFF2-40B4-BE49-F238E27FC236}">
                <a16:creationId xmlns:a16="http://schemas.microsoft.com/office/drawing/2014/main" id="{31949F98-E54A-4F02-9990-04D4A2B92DC7}"/>
              </a:ext>
            </a:extLst>
          </p:cNvPr>
          <p:cNvSpPr/>
          <p:nvPr/>
        </p:nvSpPr>
        <p:spPr>
          <a:xfrm>
            <a:off x="3176" y="7722664"/>
            <a:ext cx="6858000" cy="2175080"/>
          </a:xfrm>
          <a:prstGeom prst="rect">
            <a:avLst/>
          </a:prstGeom>
          <a:solidFill>
            <a:schemeClr val="bg1"/>
          </a:solidFill>
          <a:ln w="25400" cap="flat" cmpd="sng" algn="ctr">
            <a:noFill/>
            <a:prstDash val="solid"/>
          </a:ln>
          <a:effectLst/>
        </p:spPr>
        <p:txBody>
          <a:bodyPr rtlCol="0" anchor="ctr"/>
          <a:lstStyle/>
          <a:p>
            <a:pPr marL="0" marR="0" lvl="0" indent="0" algn="ctr" defTabSz="914349"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dirty="0">
              <a:ln>
                <a:noFill/>
              </a:ln>
              <a:solidFill>
                <a:schemeClr val="tx2"/>
              </a:solidFill>
              <a:effectLst/>
              <a:uLnTx/>
              <a:uFillTx/>
              <a:latin typeface="Segoe UI"/>
              <a:ea typeface="+mn-ea"/>
              <a:cs typeface="+mn-cs"/>
            </a:endParaRPr>
          </a:p>
        </p:txBody>
      </p:sp>
      <p:sp>
        <p:nvSpPr>
          <p:cNvPr id="6" name="Title 1">
            <a:extLst>
              <a:ext uri="{FF2B5EF4-FFF2-40B4-BE49-F238E27FC236}">
                <a16:creationId xmlns:a16="http://schemas.microsoft.com/office/drawing/2014/main" id="{F0C70E98-EF2C-48FD-954E-058A29DAEFC9}"/>
              </a:ext>
            </a:extLst>
          </p:cNvPr>
          <p:cNvSpPr>
            <a:spLocks noGrp="1"/>
          </p:cNvSpPr>
          <p:nvPr>
            <p:ph type="title"/>
          </p:nvPr>
        </p:nvSpPr>
        <p:spPr>
          <a:xfrm>
            <a:off x="-52449" y="1041207"/>
            <a:ext cx="6962898" cy="495111"/>
          </a:xfrm>
        </p:spPr>
        <p:txBody>
          <a:bodyPr>
            <a:normAutofit fontScale="90000"/>
          </a:bodyPr>
          <a:lstStyle/>
          <a:p>
            <a:pPr algn="ctr"/>
            <a:r>
              <a:rPr lang="en-AU" dirty="0">
                <a:solidFill>
                  <a:schemeClr val="tx2"/>
                </a:solidFill>
              </a:rPr>
              <a:t>KINDERGARTEN IN [</a:t>
            </a:r>
            <a:r>
              <a:rPr lang="en-AU" dirty="0">
                <a:solidFill>
                  <a:schemeClr val="tx2"/>
                </a:solidFill>
                <a:highlight>
                  <a:srgbClr val="FFFF00"/>
                </a:highlight>
              </a:rPr>
              <a:t>LGA NAME</a:t>
            </a:r>
            <a:br>
              <a:rPr lang="en-AU" dirty="0">
                <a:solidFill>
                  <a:schemeClr val="tx2"/>
                </a:solidFill>
                <a:highlight>
                  <a:srgbClr val="FFFF00"/>
                </a:highlight>
              </a:rPr>
            </a:br>
            <a:r>
              <a:rPr lang="en-AU" dirty="0">
                <a:solidFill>
                  <a:schemeClr val="tx2"/>
                </a:solidFill>
                <a:highlight>
                  <a:srgbClr val="FFFF00"/>
                </a:highlight>
              </a:rPr>
              <a:t> LIKELY TO BREAK TWO LINES</a:t>
            </a:r>
            <a:r>
              <a:rPr lang="en-AU" dirty="0">
                <a:solidFill>
                  <a:schemeClr val="tx2"/>
                </a:solidFill>
              </a:rPr>
              <a:t>]</a:t>
            </a:r>
          </a:p>
        </p:txBody>
      </p:sp>
      <p:sp>
        <p:nvSpPr>
          <p:cNvPr id="75" name="Rectangle 74">
            <a:extLst>
              <a:ext uri="{FF2B5EF4-FFF2-40B4-BE49-F238E27FC236}">
                <a16:creationId xmlns:a16="http://schemas.microsoft.com/office/drawing/2014/main" id="{651335FE-9708-4DEB-9099-E04D50E3163D}"/>
              </a:ext>
            </a:extLst>
          </p:cNvPr>
          <p:cNvSpPr/>
          <p:nvPr/>
        </p:nvSpPr>
        <p:spPr>
          <a:xfrm>
            <a:off x="550625" y="5517076"/>
            <a:ext cx="5756750" cy="292388"/>
          </a:xfrm>
          <a:prstGeom prst="rect">
            <a:avLst/>
          </a:prstGeom>
        </p:spPr>
        <p:txBody>
          <a:bodyPr wrap="square">
            <a:spAutoFit/>
          </a:bodyPr>
          <a:lstStyle/>
          <a:p>
            <a:r>
              <a:rPr lang="en-AU" sz="1300" b="1" dirty="0">
                <a:solidFill>
                  <a:schemeClr val="tx2"/>
                </a:solidFill>
                <a:latin typeface="Arial" panose="020B0604020202020204" pitchFamily="34" charset="0"/>
                <a:ea typeface="Times New Roman" panose="02020603050405020304" pitchFamily="18" charset="0"/>
                <a:cs typeface="Times New Roman" panose="02020603050405020304" pitchFamily="18" charset="0"/>
              </a:rPr>
              <a:t>WHAT KINDER PROGRAMS ARE AVAILABLE?</a:t>
            </a:r>
            <a:endParaRPr lang="en-AU" sz="1300" dirty="0">
              <a:solidFill>
                <a:schemeClr val="tx2"/>
              </a:solidFill>
            </a:endParaRPr>
          </a:p>
        </p:txBody>
      </p:sp>
      <p:graphicFrame>
        <p:nvGraphicFramePr>
          <p:cNvPr id="76" name="Table 75">
            <a:extLst>
              <a:ext uri="{FF2B5EF4-FFF2-40B4-BE49-F238E27FC236}">
                <a16:creationId xmlns:a16="http://schemas.microsoft.com/office/drawing/2014/main" id="{3AB18495-3834-431E-8F66-C2EF8F16C77E}"/>
              </a:ext>
            </a:extLst>
          </p:cNvPr>
          <p:cNvGraphicFramePr>
            <a:graphicFrameLocks noGrp="1"/>
          </p:cNvGraphicFramePr>
          <p:nvPr>
            <p:extLst>
              <p:ext uri="{D42A27DB-BD31-4B8C-83A1-F6EECF244321}">
                <p14:modId xmlns:p14="http://schemas.microsoft.com/office/powerpoint/2010/main" val="1427282064"/>
              </p:ext>
            </p:extLst>
          </p:nvPr>
        </p:nvGraphicFramePr>
        <p:xfrm>
          <a:off x="666716" y="5846971"/>
          <a:ext cx="5875952" cy="1055370"/>
        </p:xfrm>
        <a:graphic>
          <a:graphicData uri="http://schemas.openxmlformats.org/drawingml/2006/table">
            <a:tbl>
              <a:tblPr firstRow="1" firstCol="1" bandRow="1"/>
              <a:tblGrid>
                <a:gridCol w="1139020">
                  <a:extLst>
                    <a:ext uri="{9D8B030D-6E8A-4147-A177-3AD203B41FA5}">
                      <a16:colId xmlns:a16="http://schemas.microsoft.com/office/drawing/2014/main" val="3354496736"/>
                    </a:ext>
                  </a:extLst>
                </a:gridCol>
                <a:gridCol w="1872739">
                  <a:extLst>
                    <a:ext uri="{9D8B030D-6E8A-4147-A177-3AD203B41FA5}">
                      <a16:colId xmlns:a16="http://schemas.microsoft.com/office/drawing/2014/main" val="545708671"/>
                    </a:ext>
                  </a:extLst>
                </a:gridCol>
                <a:gridCol w="1123646">
                  <a:extLst>
                    <a:ext uri="{9D8B030D-6E8A-4147-A177-3AD203B41FA5}">
                      <a16:colId xmlns:a16="http://schemas.microsoft.com/office/drawing/2014/main" val="1835020547"/>
                    </a:ext>
                  </a:extLst>
                </a:gridCol>
                <a:gridCol w="1740547">
                  <a:extLst>
                    <a:ext uri="{9D8B030D-6E8A-4147-A177-3AD203B41FA5}">
                      <a16:colId xmlns:a16="http://schemas.microsoft.com/office/drawing/2014/main" val="1024376856"/>
                    </a:ext>
                  </a:extLst>
                </a:gridCol>
              </a:tblGrid>
              <a:tr h="125095">
                <a:tc>
                  <a:txBody>
                    <a:bodyPr/>
                    <a:lstStyle/>
                    <a:p>
                      <a:pPr>
                        <a:spcAft>
                          <a:spcPts val="600"/>
                        </a:spcAft>
                      </a:pPr>
                      <a:r>
                        <a:rPr lang="en-AU" sz="1100" b="1" dirty="0">
                          <a:solidFill>
                            <a:schemeClr val="tx2"/>
                          </a:solidFill>
                          <a:effectLst/>
                          <a:latin typeface="Arial" panose="020B0604020202020204" pitchFamily="34" charset="0"/>
                          <a:ea typeface="Arial" panose="020B0604020202020204" pitchFamily="34" charset="0"/>
                          <a:cs typeface="Times New Roman" panose="02020603050405020304" pitchFamily="18" charset="0"/>
                        </a:rPr>
                        <a:t>Type</a:t>
                      </a:r>
                      <a:endParaRPr lang="en-AU" sz="1100" dirty="0">
                        <a:solidFill>
                          <a:schemeClr val="tx2"/>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36195" marB="3619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6"/>
                    </a:solidFill>
                  </a:tcPr>
                </a:tc>
                <a:tc>
                  <a:txBody>
                    <a:bodyPr/>
                    <a:lstStyle/>
                    <a:p>
                      <a:pPr>
                        <a:spcAft>
                          <a:spcPts val="600"/>
                        </a:spcAft>
                      </a:pPr>
                      <a:r>
                        <a:rPr lang="en-AU" sz="1100" b="1" dirty="0">
                          <a:solidFill>
                            <a:schemeClr val="tx2"/>
                          </a:solidFill>
                          <a:effectLst/>
                          <a:latin typeface="Arial" panose="020B0604020202020204" pitchFamily="34" charset="0"/>
                          <a:ea typeface="Arial" panose="020B0604020202020204" pitchFamily="34" charset="0"/>
                          <a:cs typeface="Times New Roman" panose="02020603050405020304" pitchFamily="18" charset="0"/>
                        </a:rPr>
                        <a:t>Age</a:t>
                      </a:r>
                      <a:endParaRPr lang="en-AU" sz="1100" dirty="0">
                        <a:solidFill>
                          <a:schemeClr val="tx2"/>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36195" marB="3619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6"/>
                    </a:solidFill>
                  </a:tcPr>
                </a:tc>
                <a:tc>
                  <a:txBody>
                    <a:bodyPr/>
                    <a:lstStyle/>
                    <a:p>
                      <a:pPr>
                        <a:spcAft>
                          <a:spcPts val="600"/>
                        </a:spcAft>
                      </a:pPr>
                      <a:r>
                        <a:rPr lang="en-AU" sz="1100" b="1" dirty="0">
                          <a:solidFill>
                            <a:schemeClr val="tx2"/>
                          </a:solidFill>
                          <a:effectLst/>
                          <a:latin typeface="Arial" panose="020B0604020202020204" pitchFamily="34" charset="0"/>
                          <a:ea typeface="Arial" panose="020B0604020202020204" pitchFamily="34" charset="0"/>
                          <a:cs typeface="Times New Roman" panose="02020603050405020304" pitchFamily="18" charset="0"/>
                        </a:rPr>
                        <a:t>Hours</a:t>
                      </a:r>
                      <a:endParaRPr lang="en-AU" sz="1100" dirty="0">
                        <a:solidFill>
                          <a:schemeClr val="tx2"/>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36195" marB="3619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6"/>
                    </a:solidFill>
                  </a:tcPr>
                </a:tc>
                <a:tc>
                  <a:txBody>
                    <a:bodyPr/>
                    <a:lstStyle/>
                    <a:p>
                      <a:pPr>
                        <a:spcAft>
                          <a:spcPts val="600"/>
                        </a:spcAft>
                      </a:pPr>
                      <a:r>
                        <a:rPr lang="en-AU" sz="1100" b="1" dirty="0">
                          <a:solidFill>
                            <a:schemeClr val="tx2"/>
                          </a:solidFill>
                          <a:effectLst/>
                          <a:latin typeface="Arial" panose="020B0604020202020204" pitchFamily="34" charset="0"/>
                          <a:ea typeface="Arial" panose="020B0604020202020204" pitchFamily="34" charset="0"/>
                          <a:cs typeface="Times New Roman" panose="02020603050405020304" pitchFamily="18" charset="0"/>
                        </a:rPr>
                        <a:t>Cost</a:t>
                      </a:r>
                      <a:endParaRPr lang="en-AU" sz="1100" dirty="0">
                        <a:solidFill>
                          <a:schemeClr val="tx2"/>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36195" marB="3619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6"/>
                    </a:solidFill>
                  </a:tcPr>
                </a:tc>
                <a:extLst>
                  <a:ext uri="{0D108BD9-81ED-4DB2-BD59-A6C34878D82A}">
                    <a16:rowId xmlns:a16="http://schemas.microsoft.com/office/drawing/2014/main" val="1506871584"/>
                  </a:ext>
                </a:extLst>
              </a:tr>
              <a:tr h="208915">
                <a:tc>
                  <a:txBody>
                    <a:bodyPr/>
                    <a:lstStyle/>
                    <a:p>
                      <a:pPr>
                        <a:spcAft>
                          <a:spcPts val="600"/>
                        </a:spcAft>
                      </a:pPr>
                      <a:r>
                        <a:rPr lang="en-AU" sz="1100" dirty="0">
                          <a:solidFill>
                            <a:schemeClr val="tx2"/>
                          </a:solidFill>
                          <a:effectLst/>
                          <a:latin typeface="Arial" panose="020B0604020202020204" pitchFamily="34" charset="0"/>
                          <a:ea typeface="Arial" panose="020B0604020202020204" pitchFamily="34" charset="0"/>
                          <a:cs typeface="Times New Roman" panose="02020603050405020304" pitchFamily="18" charset="0"/>
                        </a:rPr>
                        <a:t>Thee year old kinder</a:t>
                      </a:r>
                    </a:p>
                  </a:txBody>
                  <a:tcPr marL="68580" marR="68580" marT="36195" marB="3619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spcAft>
                          <a:spcPts val="600"/>
                        </a:spcAft>
                      </a:pPr>
                      <a:r>
                        <a:rPr lang="en-AU" sz="11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Three by 30 April </a:t>
                      </a:r>
                      <a:r>
                        <a:rPr lang="en-AU" sz="1100" dirty="0">
                          <a:solidFill>
                            <a:srgbClr val="000000"/>
                          </a:solidFill>
                          <a:effectLst/>
                          <a:highlight>
                            <a:srgbClr val="FFFF00"/>
                          </a:highlight>
                          <a:latin typeface="Arial" panose="020B0604020202020204" pitchFamily="34" charset="0"/>
                          <a:ea typeface="Arial" panose="020B0604020202020204" pitchFamily="34" charset="0"/>
                          <a:cs typeface="Times New Roman" panose="02020603050405020304" pitchFamily="18" charset="0"/>
                        </a:rPr>
                        <a:t>2021</a:t>
                      </a:r>
                      <a:endParaRPr lang="en-AU" sz="1100" dirty="0">
                        <a:effectLst/>
                        <a:highlight>
                          <a:srgbClr val="FFFF00"/>
                        </a:highlight>
                        <a:latin typeface="Arial" panose="020B0604020202020204" pitchFamily="34" charset="0"/>
                        <a:ea typeface="Arial" panose="020B0604020202020204" pitchFamily="34" charset="0"/>
                        <a:cs typeface="Times New Roman" panose="02020603050405020304" pitchFamily="18" charset="0"/>
                      </a:endParaRPr>
                    </a:p>
                  </a:txBody>
                  <a:tcPr marL="68580" marR="68580" marT="36195" marB="3619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spcAft>
                          <a:spcPts val="600"/>
                        </a:spcAft>
                      </a:pPr>
                      <a:r>
                        <a:rPr lang="en-AU" sz="1100" dirty="0">
                          <a:solidFill>
                            <a:srgbClr val="000000"/>
                          </a:solidFill>
                          <a:effectLst/>
                          <a:highlight>
                            <a:srgbClr val="FFFF00"/>
                          </a:highlight>
                          <a:latin typeface="Arial" panose="020B0604020202020204" pitchFamily="34" charset="0"/>
                          <a:ea typeface="Arial" panose="020B0604020202020204" pitchFamily="34" charset="0"/>
                          <a:cs typeface="Times New Roman" panose="02020603050405020304" pitchFamily="18" charset="0"/>
                        </a:rPr>
                        <a:t>5-15</a:t>
                      </a:r>
                      <a:r>
                        <a:rPr lang="en-AU" sz="11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 hours per week</a:t>
                      </a:r>
                      <a:endParaRPr lang="en-AU" sz="11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36195" marB="3619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spcAft>
                          <a:spcPts val="600"/>
                        </a:spcAft>
                      </a:pPr>
                      <a:r>
                        <a:rPr lang="en-AU" sz="11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a:t>
                      </a:r>
                      <a:r>
                        <a:rPr lang="en-AU" sz="1100" dirty="0">
                          <a:solidFill>
                            <a:srgbClr val="000000"/>
                          </a:solidFill>
                          <a:effectLst/>
                          <a:highlight>
                            <a:srgbClr val="FFFF00"/>
                          </a:highlight>
                          <a:latin typeface="Arial" panose="020B0604020202020204" pitchFamily="34" charset="0"/>
                          <a:ea typeface="Arial" panose="020B0604020202020204" pitchFamily="34" charset="0"/>
                          <a:cs typeface="Times New Roman" panose="02020603050405020304" pitchFamily="18" charset="0"/>
                        </a:rPr>
                        <a:t>Range of prices in scheme]</a:t>
                      </a:r>
                      <a:endParaRPr lang="en-AU" sz="11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36195" marB="3619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3594284390"/>
                  </a:ext>
                </a:extLst>
              </a:tr>
              <a:tr h="208915">
                <a:tc>
                  <a:txBody>
                    <a:bodyPr/>
                    <a:lstStyle/>
                    <a:p>
                      <a:pPr>
                        <a:spcAft>
                          <a:spcPts val="600"/>
                        </a:spcAft>
                      </a:pPr>
                      <a:r>
                        <a:rPr lang="en-AU" sz="1100" dirty="0">
                          <a:solidFill>
                            <a:schemeClr val="tx2"/>
                          </a:solidFill>
                          <a:effectLst/>
                          <a:latin typeface="Arial" panose="020B0604020202020204" pitchFamily="34" charset="0"/>
                          <a:ea typeface="Arial" panose="020B0604020202020204" pitchFamily="34" charset="0"/>
                          <a:cs typeface="Times New Roman" panose="02020603050405020304" pitchFamily="18" charset="0"/>
                        </a:rPr>
                        <a:t>Four year old kinder</a:t>
                      </a:r>
                    </a:p>
                  </a:txBody>
                  <a:tcPr marL="68580" marR="68580" marT="36195" marB="3619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spcAft>
                          <a:spcPts val="600"/>
                        </a:spcAft>
                      </a:pPr>
                      <a:r>
                        <a:rPr lang="en-AU" sz="11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Four by 30 April </a:t>
                      </a:r>
                      <a:r>
                        <a:rPr lang="en-AU" sz="1100" dirty="0">
                          <a:solidFill>
                            <a:srgbClr val="000000"/>
                          </a:solidFill>
                          <a:effectLst/>
                          <a:highlight>
                            <a:srgbClr val="FFFF00"/>
                          </a:highlight>
                          <a:latin typeface="Arial" panose="020B0604020202020204" pitchFamily="34" charset="0"/>
                          <a:ea typeface="Arial" panose="020B0604020202020204" pitchFamily="34" charset="0"/>
                          <a:cs typeface="Times New Roman" panose="02020603050405020304" pitchFamily="18" charset="0"/>
                        </a:rPr>
                        <a:t>2021</a:t>
                      </a:r>
                      <a:endParaRPr lang="en-AU" sz="1100" dirty="0">
                        <a:effectLst/>
                        <a:highlight>
                          <a:srgbClr val="FFFF00"/>
                        </a:highlight>
                        <a:latin typeface="Arial" panose="020B0604020202020204" pitchFamily="34" charset="0"/>
                        <a:ea typeface="Arial" panose="020B0604020202020204" pitchFamily="34" charset="0"/>
                        <a:cs typeface="Times New Roman" panose="02020603050405020304" pitchFamily="18" charset="0"/>
                      </a:endParaRPr>
                    </a:p>
                  </a:txBody>
                  <a:tcPr marL="68580" marR="68580" marT="36195" marB="3619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spcAft>
                          <a:spcPts val="600"/>
                        </a:spcAft>
                      </a:pPr>
                      <a:r>
                        <a:rPr lang="en-AU" sz="11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15 hours per week</a:t>
                      </a:r>
                      <a:endParaRPr lang="en-AU" sz="11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36195" marB="3619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spcAft>
                          <a:spcPts val="600"/>
                        </a:spcAft>
                      </a:pPr>
                      <a:r>
                        <a:rPr lang="en-AU" sz="1100" dirty="0">
                          <a:solidFill>
                            <a:srgbClr val="000000"/>
                          </a:solidFill>
                          <a:effectLst/>
                          <a:highlight>
                            <a:srgbClr val="FFFF00"/>
                          </a:highlight>
                          <a:latin typeface="Arial" panose="020B0604020202020204" pitchFamily="34" charset="0"/>
                          <a:ea typeface="Arial" panose="020B0604020202020204" pitchFamily="34" charset="0"/>
                          <a:cs typeface="Times New Roman" panose="02020603050405020304" pitchFamily="18" charset="0"/>
                        </a:rPr>
                        <a:t>[Range of prices in scheme]</a:t>
                      </a:r>
                      <a:endParaRPr lang="en-AU" sz="11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36195" marB="3619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407894263"/>
                  </a:ext>
                </a:extLst>
              </a:tr>
            </a:tbl>
          </a:graphicData>
        </a:graphic>
      </p:graphicFrame>
      <p:sp>
        <p:nvSpPr>
          <p:cNvPr id="103" name="Rectangle 102">
            <a:extLst>
              <a:ext uri="{FF2B5EF4-FFF2-40B4-BE49-F238E27FC236}">
                <a16:creationId xmlns:a16="http://schemas.microsoft.com/office/drawing/2014/main" id="{FD8C93D3-B8E2-4634-BD04-58393BA88694}"/>
              </a:ext>
            </a:extLst>
          </p:cNvPr>
          <p:cNvSpPr/>
          <p:nvPr/>
        </p:nvSpPr>
        <p:spPr>
          <a:xfrm>
            <a:off x="-12693" y="-21713"/>
            <a:ext cx="6894512" cy="102696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solidFill>
                  <a:schemeClr val="tx2"/>
                </a:solidFill>
                <a:highlight>
                  <a:srgbClr val="FFFF00"/>
                </a:highlight>
              </a:rPr>
              <a:t>Council branding here</a:t>
            </a:r>
          </a:p>
        </p:txBody>
      </p:sp>
      <p:grpSp>
        <p:nvGrpSpPr>
          <p:cNvPr id="2" name="Group 1">
            <a:extLst>
              <a:ext uri="{FF2B5EF4-FFF2-40B4-BE49-F238E27FC236}">
                <a16:creationId xmlns:a16="http://schemas.microsoft.com/office/drawing/2014/main" id="{DA739B26-9923-4DF8-A463-3D80B421965E}"/>
              </a:ext>
            </a:extLst>
          </p:cNvPr>
          <p:cNvGrpSpPr/>
          <p:nvPr/>
        </p:nvGrpSpPr>
        <p:grpSpPr>
          <a:xfrm>
            <a:off x="4133887" y="4298768"/>
            <a:ext cx="2486340" cy="1231602"/>
            <a:chOff x="10895904" y="10682105"/>
            <a:chExt cx="2486340" cy="1782197"/>
          </a:xfrm>
          <a:solidFill>
            <a:schemeClr val="tx1"/>
          </a:solidFill>
        </p:grpSpPr>
        <p:sp>
          <p:nvSpPr>
            <p:cNvPr id="174" name="Speech Bubble: Rectangle with Corners Rounded 173">
              <a:extLst>
                <a:ext uri="{FF2B5EF4-FFF2-40B4-BE49-F238E27FC236}">
                  <a16:creationId xmlns:a16="http://schemas.microsoft.com/office/drawing/2014/main" id="{10FC6AE7-6EDA-424B-ADA4-E1B388C21EAE}"/>
                </a:ext>
              </a:extLst>
            </p:cNvPr>
            <p:cNvSpPr/>
            <p:nvPr/>
          </p:nvSpPr>
          <p:spPr>
            <a:xfrm>
              <a:off x="10895904" y="10682105"/>
              <a:ext cx="2448487" cy="1782197"/>
            </a:xfrm>
            <a:prstGeom prst="wedgeRoundRectCallout">
              <a:avLst>
                <a:gd name="adj1" fmla="val -18802"/>
                <a:gd name="adj2" fmla="val -49537"/>
                <a:gd name="adj3" fmla="val 16667"/>
              </a:avLst>
            </a:prstGeom>
            <a:solidFill>
              <a:schemeClr val="bg1"/>
            </a:solidFill>
            <a:ln w="28575">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tx2"/>
                </a:solidFill>
              </a:endParaRPr>
            </a:p>
          </p:txBody>
        </p:sp>
        <p:sp>
          <p:nvSpPr>
            <p:cNvPr id="175" name="TextBox 174">
              <a:extLst>
                <a:ext uri="{FF2B5EF4-FFF2-40B4-BE49-F238E27FC236}">
                  <a16:creationId xmlns:a16="http://schemas.microsoft.com/office/drawing/2014/main" id="{2128D08E-1946-44BD-925B-50AC7F7969F9}"/>
                </a:ext>
              </a:extLst>
            </p:cNvPr>
            <p:cNvSpPr txBox="1"/>
            <p:nvPr/>
          </p:nvSpPr>
          <p:spPr>
            <a:xfrm>
              <a:off x="10933757" y="10719234"/>
              <a:ext cx="2448487" cy="1670137"/>
            </a:xfrm>
            <a:prstGeom prst="rect">
              <a:avLst/>
            </a:prstGeom>
            <a:noFill/>
            <a:ln>
              <a:noFill/>
            </a:ln>
          </p:spPr>
          <p:txBody>
            <a:bodyPr wrap="square" rtlCol="0">
              <a:spAutoFit/>
            </a:bodyPr>
            <a:lstStyle/>
            <a:p>
              <a:pPr algn="ctr"/>
              <a:r>
                <a:rPr lang="en-AU" sz="1300" b="1" dirty="0">
                  <a:solidFill>
                    <a:schemeClr val="tx2"/>
                  </a:solidFill>
                </a:rPr>
                <a:t>CONTACT US</a:t>
              </a:r>
              <a:br>
                <a:rPr lang="en-AU" sz="1100" dirty="0">
                  <a:solidFill>
                    <a:schemeClr val="tx2"/>
                  </a:solidFill>
                </a:rPr>
              </a:br>
              <a:r>
                <a:rPr lang="en-AU" sz="1100" dirty="0">
                  <a:solidFill>
                    <a:schemeClr val="tx2"/>
                  </a:solidFill>
                </a:rPr>
                <a:t>If you have any questions, or need any help, contact [</a:t>
              </a:r>
              <a:r>
                <a:rPr lang="en-AU" sz="1100" dirty="0">
                  <a:solidFill>
                    <a:schemeClr val="tx2"/>
                  </a:solidFill>
                  <a:highlight>
                    <a:srgbClr val="FFFF00"/>
                  </a:highlight>
                </a:rPr>
                <a:t>CRES provider</a:t>
              </a:r>
              <a:r>
                <a:rPr lang="en-AU" sz="1100" dirty="0">
                  <a:solidFill>
                    <a:schemeClr val="tx2"/>
                  </a:solidFill>
                </a:rPr>
                <a:t>]</a:t>
              </a:r>
            </a:p>
            <a:p>
              <a:pPr algn="ctr"/>
              <a:endParaRPr lang="en-AU" sz="1100" dirty="0">
                <a:solidFill>
                  <a:schemeClr val="tx2"/>
                </a:solidFill>
              </a:endParaRPr>
            </a:p>
            <a:p>
              <a:r>
                <a:rPr lang="en-AU" sz="1100" dirty="0">
                  <a:solidFill>
                    <a:schemeClr val="tx2"/>
                  </a:solidFill>
                </a:rPr>
                <a:t>E: </a:t>
              </a:r>
              <a:r>
                <a:rPr lang="en-AU" sz="1100" dirty="0">
                  <a:solidFill>
                    <a:schemeClr val="tx2"/>
                  </a:solidFill>
                  <a:highlight>
                    <a:srgbClr val="FFFF00"/>
                  </a:highlight>
                </a:rPr>
                <a:t>[email@cresprovider.com]</a:t>
              </a:r>
            </a:p>
            <a:p>
              <a:r>
                <a:rPr lang="en-AU" sz="1100" dirty="0">
                  <a:solidFill>
                    <a:schemeClr val="tx2"/>
                  </a:solidFill>
                </a:rPr>
                <a:t>PH: [</a:t>
              </a:r>
              <a:r>
                <a:rPr lang="en-AU" sz="1100" dirty="0">
                  <a:solidFill>
                    <a:schemeClr val="tx2"/>
                  </a:solidFill>
                  <a:highlight>
                    <a:srgbClr val="FFFF00"/>
                  </a:highlight>
                </a:rPr>
                <a:t>phone number]</a:t>
              </a:r>
            </a:p>
          </p:txBody>
        </p:sp>
      </p:grpSp>
      <p:sp>
        <p:nvSpPr>
          <p:cNvPr id="114" name="Rectangle 113">
            <a:extLst>
              <a:ext uri="{FF2B5EF4-FFF2-40B4-BE49-F238E27FC236}">
                <a16:creationId xmlns:a16="http://schemas.microsoft.com/office/drawing/2014/main" id="{6F8E0395-A27C-433B-8090-5937E0E10969}"/>
              </a:ext>
            </a:extLst>
          </p:cNvPr>
          <p:cNvSpPr/>
          <p:nvPr/>
        </p:nvSpPr>
        <p:spPr>
          <a:xfrm>
            <a:off x="550625" y="7011511"/>
            <a:ext cx="4459093" cy="292388"/>
          </a:xfrm>
          <a:prstGeom prst="rect">
            <a:avLst/>
          </a:prstGeom>
        </p:spPr>
        <p:txBody>
          <a:bodyPr wrap="square">
            <a:spAutoFit/>
          </a:bodyPr>
          <a:lstStyle/>
          <a:p>
            <a:r>
              <a:rPr lang="en-AU" sz="1300" b="1" dirty="0">
                <a:solidFill>
                  <a:schemeClr val="tx2"/>
                </a:solidFill>
                <a:latin typeface="Arial" panose="020B0604020202020204" pitchFamily="34" charset="0"/>
                <a:ea typeface="Times New Roman" panose="02020603050405020304" pitchFamily="18" charset="0"/>
                <a:cs typeface="Times New Roman" panose="02020603050405020304" pitchFamily="18" charset="0"/>
              </a:rPr>
              <a:t>HOW DO I GET MY CHILD INTO KINDER?</a:t>
            </a:r>
            <a:endParaRPr lang="en-AU" sz="1300" dirty="0">
              <a:solidFill>
                <a:schemeClr val="tx2"/>
              </a:solidFill>
            </a:endParaRPr>
          </a:p>
        </p:txBody>
      </p:sp>
      <p:graphicFrame>
        <p:nvGraphicFramePr>
          <p:cNvPr id="176" name="Table 175">
            <a:extLst>
              <a:ext uri="{FF2B5EF4-FFF2-40B4-BE49-F238E27FC236}">
                <a16:creationId xmlns:a16="http://schemas.microsoft.com/office/drawing/2014/main" id="{A3BB371C-C9CA-4675-A5DC-CD37515B5879}"/>
              </a:ext>
            </a:extLst>
          </p:cNvPr>
          <p:cNvGraphicFramePr>
            <a:graphicFrameLocks noGrp="1"/>
          </p:cNvGraphicFramePr>
          <p:nvPr>
            <p:extLst>
              <p:ext uri="{D42A27DB-BD31-4B8C-83A1-F6EECF244321}">
                <p14:modId xmlns:p14="http://schemas.microsoft.com/office/powerpoint/2010/main" val="255757023"/>
              </p:ext>
            </p:extLst>
          </p:nvPr>
        </p:nvGraphicFramePr>
        <p:xfrm>
          <a:off x="2739683" y="7378170"/>
          <a:ext cx="3825635" cy="2341136"/>
        </p:xfrm>
        <a:graphic>
          <a:graphicData uri="http://schemas.openxmlformats.org/drawingml/2006/table">
            <a:tbl>
              <a:tblPr firstRow="1" firstCol="1" bandRow="1"/>
              <a:tblGrid>
                <a:gridCol w="1592115">
                  <a:extLst>
                    <a:ext uri="{9D8B030D-6E8A-4147-A177-3AD203B41FA5}">
                      <a16:colId xmlns:a16="http://schemas.microsoft.com/office/drawing/2014/main" val="2440641073"/>
                    </a:ext>
                  </a:extLst>
                </a:gridCol>
                <a:gridCol w="2233520">
                  <a:extLst>
                    <a:ext uri="{9D8B030D-6E8A-4147-A177-3AD203B41FA5}">
                      <a16:colId xmlns:a16="http://schemas.microsoft.com/office/drawing/2014/main" val="3826936226"/>
                    </a:ext>
                  </a:extLst>
                </a:gridCol>
              </a:tblGrid>
              <a:tr h="274777">
                <a:tc>
                  <a:txBody>
                    <a:bodyPr/>
                    <a:lstStyle/>
                    <a:p>
                      <a:pPr>
                        <a:spcBef>
                          <a:spcPts val="200"/>
                        </a:spcBef>
                        <a:spcAft>
                          <a:spcPts val="200"/>
                        </a:spcAft>
                      </a:pPr>
                      <a:r>
                        <a:rPr lang="en-AU" sz="1100" b="1" dirty="0">
                          <a:solidFill>
                            <a:schemeClr val="tx2"/>
                          </a:solidFill>
                          <a:effectLst/>
                          <a:latin typeface="Arial" panose="020B0604020202020204" pitchFamily="34" charset="0"/>
                          <a:ea typeface="Arial" panose="020B0604020202020204" pitchFamily="34" charset="0"/>
                          <a:cs typeface="Times New Roman" panose="02020603050405020304" pitchFamily="18" charset="0"/>
                        </a:rPr>
                        <a:t>Date</a:t>
                      </a:r>
                      <a:endParaRPr lang="en-AU" sz="900" dirty="0">
                        <a:solidFill>
                          <a:schemeClr val="tx2"/>
                        </a:solidFill>
                        <a:effectLst/>
                        <a:latin typeface="Segoe UI Semibold" panose="020B0702040204020203" pitchFamily="34" charset="0"/>
                        <a:ea typeface="Arial" panose="020B0604020202020204" pitchFamily="34" charset="0"/>
                        <a:cs typeface="Times New Roman" panose="02020603050405020304" pitchFamily="18" charset="0"/>
                      </a:endParaRPr>
                    </a:p>
                  </a:txBody>
                  <a:tcPr marL="68580" marR="68580" marT="36195" marB="3619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6"/>
                    </a:solidFill>
                  </a:tcPr>
                </a:tc>
                <a:tc>
                  <a:txBody>
                    <a:bodyPr/>
                    <a:lstStyle/>
                    <a:p>
                      <a:pPr>
                        <a:spcBef>
                          <a:spcPts val="200"/>
                        </a:spcBef>
                        <a:spcAft>
                          <a:spcPts val="200"/>
                        </a:spcAft>
                      </a:pPr>
                      <a:r>
                        <a:rPr lang="en-AU" sz="1100" b="1" dirty="0">
                          <a:solidFill>
                            <a:schemeClr val="tx2"/>
                          </a:solidFill>
                          <a:effectLst/>
                          <a:latin typeface="Arial" panose="020B0604020202020204" pitchFamily="34" charset="0"/>
                          <a:ea typeface="Arial" panose="020B0604020202020204" pitchFamily="34" charset="0"/>
                          <a:cs typeface="Times New Roman" panose="02020603050405020304" pitchFamily="18" charset="0"/>
                        </a:rPr>
                        <a:t>What happens?</a:t>
                      </a:r>
                      <a:endParaRPr lang="en-AU" sz="900" dirty="0">
                        <a:solidFill>
                          <a:schemeClr val="tx2"/>
                        </a:solidFill>
                        <a:effectLst/>
                        <a:latin typeface="Segoe UI Semibold" panose="020B0702040204020203" pitchFamily="34" charset="0"/>
                        <a:ea typeface="Arial" panose="020B0604020202020204" pitchFamily="34" charset="0"/>
                        <a:cs typeface="Times New Roman" panose="02020603050405020304" pitchFamily="18" charset="0"/>
                      </a:endParaRPr>
                    </a:p>
                  </a:txBody>
                  <a:tcPr marL="68580" marR="68580" marT="36195" marB="3619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6"/>
                    </a:solidFill>
                  </a:tcPr>
                </a:tc>
                <a:extLst>
                  <a:ext uri="{0D108BD9-81ED-4DB2-BD59-A6C34878D82A}">
                    <a16:rowId xmlns:a16="http://schemas.microsoft.com/office/drawing/2014/main" val="3678400301"/>
                  </a:ext>
                </a:extLst>
              </a:tr>
              <a:tr h="273252">
                <a:tc>
                  <a:txBody>
                    <a:bodyPr/>
                    <a:lstStyle/>
                    <a:p>
                      <a:pPr>
                        <a:lnSpc>
                          <a:spcPct val="107000"/>
                        </a:lnSpc>
                        <a:spcBef>
                          <a:spcPts val="300"/>
                        </a:spcBef>
                        <a:spcAft>
                          <a:spcPts val="300"/>
                        </a:spcAft>
                      </a:pPr>
                      <a:r>
                        <a:rPr lang="en-AU" sz="1100" dirty="0">
                          <a:solidFill>
                            <a:schemeClr val="tx2"/>
                          </a:solidFill>
                          <a:effectLst/>
                          <a:latin typeface="Arial" panose="020B0604020202020204" pitchFamily="34" charset="0"/>
                          <a:ea typeface="Arial" panose="020B0604020202020204" pitchFamily="34" charset="0"/>
                          <a:cs typeface="Times New Roman" panose="02020603050405020304" pitchFamily="18" charset="0"/>
                        </a:rPr>
                        <a:t>1 March</a:t>
                      </a:r>
                      <a:endParaRPr lang="en-AU" sz="850" dirty="0">
                        <a:solidFill>
                          <a:schemeClr val="tx2"/>
                        </a:solidFill>
                        <a:effectLst/>
                        <a:latin typeface="Segoe UI" panose="020B0502040204020203" pitchFamily="34" charset="0"/>
                        <a:ea typeface="Arial" panose="020B0604020202020204" pitchFamily="34" charset="0"/>
                        <a:cs typeface="Times New Roman" panose="02020603050405020304" pitchFamily="18" charset="0"/>
                      </a:endParaRPr>
                    </a:p>
                  </a:txBody>
                  <a:tcPr marL="68580" marR="68580" marT="36195" marB="3619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nSpc>
                          <a:spcPct val="107000"/>
                        </a:lnSpc>
                        <a:spcBef>
                          <a:spcPts val="300"/>
                        </a:spcBef>
                        <a:spcAft>
                          <a:spcPts val="300"/>
                        </a:spcAft>
                      </a:pPr>
                      <a:r>
                        <a:rPr lang="en-AU" sz="11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Registrations open</a:t>
                      </a:r>
                      <a:endParaRPr lang="en-AU" sz="850" dirty="0">
                        <a:effectLst/>
                        <a:latin typeface="Segoe UI" panose="020B0502040204020203" pitchFamily="34" charset="0"/>
                        <a:ea typeface="Arial" panose="020B0604020202020204" pitchFamily="34" charset="0"/>
                        <a:cs typeface="Times New Roman" panose="02020603050405020304" pitchFamily="18" charset="0"/>
                      </a:endParaRPr>
                    </a:p>
                  </a:txBody>
                  <a:tcPr marL="68580" marR="68580" marT="36195" marB="3619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1867292504"/>
                  </a:ext>
                </a:extLst>
              </a:tr>
              <a:tr h="281951">
                <a:tc>
                  <a:txBody>
                    <a:bodyPr/>
                    <a:lstStyle/>
                    <a:p>
                      <a:pPr>
                        <a:lnSpc>
                          <a:spcPct val="107000"/>
                        </a:lnSpc>
                        <a:spcBef>
                          <a:spcPts val="300"/>
                        </a:spcBef>
                        <a:spcAft>
                          <a:spcPts val="300"/>
                        </a:spcAft>
                      </a:pPr>
                      <a:r>
                        <a:rPr lang="en-AU" sz="1100" dirty="0">
                          <a:solidFill>
                            <a:schemeClr val="tx2"/>
                          </a:solidFill>
                          <a:effectLst/>
                          <a:latin typeface="Arial" panose="020B0604020202020204" pitchFamily="34" charset="0"/>
                          <a:ea typeface="Arial" panose="020B0604020202020204" pitchFamily="34" charset="0"/>
                          <a:cs typeface="Times New Roman" panose="02020603050405020304" pitchFamily="18" charset="0"/>
                        </a:rPr>
                        <a:t>30 May</a:t>
                      </a:r>
                      <a:endParaRPr lang="en-AU" sz="850" dirty="0">
                        <a:solidFill>
                          <a:schemeClr val="tx2"/>
                        </a:solidFill>
                        <a:effectLst/>
                        <a:latin typeface="Segoe UI" panose="020B0502040204020203" pitchFamily="34" charset="0"/>
                        <a:ea typeface="Arial" panose="020B0604020202020204" pitchFamily="34" charset="0"/>
                        <a:cs typeface="Times New Roman" panose="02020603050405020304" pitchFamily="18" charset="0"/>
                      </a:endParaRPr>
                    </a:p>
                  </a:txBody>
                  <a:tcPr marL="68580" marR="68580" marT="36195" marB="3619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nSpc>
                          <a:spcPct val="107000"/>
                        </a:lnSpc>
                        <a:spcBef>
                          <a:spcPts val="300"/>
                        </a:spcBef>
                        <a:spcAft>
                          <a:spcPts val="300"/>
                        </a:spcAft>
                      </a:pPr>
                      <a:r>
                        <a:rPr lang="en-AU" sz="11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Registrations close</a:t>
                      </a:r>
                      <a:endParaRPr lang="en-AU" sz="850" dirty="0">
                        <a:effectLst/>
                        <a:latin typeface="Segoe UI" panose="020B0502040204020203" pitchFamily="34" charset="0"/>
                        <a:ea typeface="Arial" panose="020B0604020202020204" pitchFamily="34" charset="0"/>
                        <a:cs typeface="Times New Roman" panose="02020603050405020304" pitchFamily="18" charset="0"/>
                      </a:endParaRPr>
                    </a:p>
                  </a:txBody>
                  <a:tcPr marL="68580" marR="68580" marT="36195" marB="3619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2088517804"/>
                  </a:ext>
                </a:extLst>
              </a:tr>
              <a:tr h="273252">
                <a:tc>
                  <a:txBody>
                    <a:bodyPr/>
                    <a:lstStyle/>
                    <a:p>
                      <a:pPr>
                        <a:lnSpc>
                          <a:spcPct val="107000"/>
                        </a:lnSpc>
                        <a:spcBef>
                          <a:spcPts val="300"/>
                        </a:spcBef>
                        <a:spcAft>
                          <a:spcPts val="300"/>
                        </a:spcAft>
                      </a:pPr>
                      <a:r>
                        <a:rPr lang="en-AU" sz="1100" dirty="0">
                          <a:solidFill>
                            <a:schemeClr val="tx2"/>
                          </a:solidFill>
                          <a:effectLst/>
                          <a:latin typeface="Arial" panose="020B0604020202020204" pitchFamily="34" charset="0"/>
                          <a:ea typeface="Arial" panose="020B0604020202020204" pitchFamily="34" charset="0"/>
                          <a:cs typeface="Times New Roman" panose="02020603050405020304" pitchFamily="18" charset="0"/>
                        </a:rPr>
                        <a:t>Early August</a:t>
                      </a:r>
                      <a:endParaRPr lang="en-AU" sz="850" dirty="0">
                        <a:solidFill>
                          <a:schemeClr val="tx2"/>
                        </a:solidFill>
                        <a:effectLst/>
                        <a:latin typeface="Segoe UI" panose="020B0502040204020203" pitchFamily="34" charset="0"/>
                        <a:ea typeface="Arial" panose="020B0604020202020204" pitchFamily="34" charset="0"/>
                        <a:cs typeface="Times New Roman" panose="02020603050405020304" pitchFamily="18" charset="0"/>
                      </a:endParaRPr>
                    </a:p>
                  </a:txBody>
                  <a:tcPr marL="68580" marR="68580" marT="36195" marB="3619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nSpc>
                          <a:spcPct val="107000"/>
                        </a:lnSpc>
                        <a:spcBef>
                          <a:spcPts val="300"/>
                        </a:spcBef>
                        <a:spcAft>
                          <a:spcPts val="300"/>
                        </a:spcAft>
                      </a:pPr>
                      <a:r>
                        <a:rPr lang="en-AU" sz="11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First round offers</a:t>
                      </a:r>
                      <a:endParaRPr lang="en-AU" sz="850" dirty="0">
                        <a:effectLst/>
                        <a:latin typeface="Segoe UI" panose="020B0502040204020203" pitchFamily="34" charset="0"/>
                        <a:ea typeface="Arial" panose="020B0604020202020204" pitchFamily="34" charset="0"/>
                        <a:cs typeface="Times New Roman" panose="02020603050405020304" pitchFamily="18" charset="0"/>
                      </a:endParaRPr>
                    </a:p>
                  </a:txBody>
                  <a:tcPr marL="68580" marR="68580" marT="36195" marB="3619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2215453648"/>
                  </a:ext>
                </a:extLst>
              </a:tr>
              <a:tr h="273252">
                <a:tc>
                  <a:txBody>
                    <a:bodyPr/>
                    <a:lstStyle/>
                    <a:p>
                      <a:pPr>
                        <a:lnSpc>
                          <a:spcPct val="107000"/>
                        </a:lnSpc>
                        <a:spcBef>
                          <a:spcPts val="300"/>
                        </a:spcBef>
                        <a:spcAft>
                          <a:spcPts val="300"/>
                        </a:spcAft>
                      </a:pPr>
                      <a:r>
                        <a:rPr lang="en-AU" sz="1100" b="0" dirty="0">
                          <a:solidFill>
                            <a:schemeClr val="tx2"/>
                          </a:solidFill>
                          <a:effectLst/>
                          <a:latin typeface="Arial" panose="020B0604020202020204" pitchFamily="34" charset="0"/>
                          <a:ea typeface="Arial" panose="020B0604020202020204" pitchFamily="34" charset="0"/>
                          <a:cs typeface="Times New Roman" panose="02020603050405020304" pitchFamily="18" charset="0"/>
                        </a:rPr>
                        <a:t>Mid-August</a:t>
                      </a:r>
                      <a:endParaRPr lang="en-AU" sz="1100" b="0" dirty="0">
                        <a:solidFill>
                          <a:schemeClr val="tx2"/>
                        </a:solidFill>
                        <a:effectLst/>
                        <a:latin typeface="Segoe UI" panose="020B0502040204020203" pitchFamily="34" charset="0"/>
                        <a:ea typeface="Arial" panose="020B0604020202020204" pitchFamily="34" charset="0"/>
                        <a:cs typeface="Times New Roman" panose="02020603050405020304" pitchFamily="18" charset="0"/>
                      </a:endParaRPr>
                    </a:p>
                  </a:txBody>
                  <a:tcPr marL="68580" marR="68580" marT="36195" marB="3619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nSpc>
                          <a:spcPct val="107000"/>
                        </a:lnSpc>
                        <a:spcBef>
                          <a:spcPts val="300"/>
                        </a:spcBef>
                        <a:spcAft>
                          <a:spcPts val="300"/>
                        </a:spcAft>
                      </a:pPr>
                      <a:r>
                        <a:rPr lang="en-AU" sz="1100" b="0" dirty="0">
                          <a:solidFill>
                            <a:schemeClr val="tx2"/>
                          </a:solidFill>
                          <a:effectLst/>
                          <a:latin typeface="Arial" panose="020B0604020202020204" pitchFamily="34" charset="0"/>
                          <a:ea typeface="Arial" panose="020B0604020202020204" pitchFamily="34" charset="0"/>
                          <a:cs typeface="Times New Roman" panose="02020603050405020304" pitchFamily="18" charset="0"/>
                        </a:rPr>
                        <a:t>Acceptance of first round offers</a:t>
                      </a:r>
                      <a:endParaRPr lang="en-AU" sz="1100" b="0" dirty="0">
                        <a:solidFill>
                          <a:schemeClr val="tx2"/>
                        </a:solidFill>
                        <a:effectLst/>
                        <a:latin typeface="Segoe UI" panose="020B0502040204020203" pitchFamily="34" charset="0"/>
                        <a:ea typeface="Arial" panose="020B0604020202020204" pitchFamily="34" charset="0"/>
                        <a:cs typeface="Times New Roman" panose="02020603050405020304" pitchFamily="18" charset="0"/>
                      </a:endParaRPr>
                    </a:p>
                  </a:txBody>
                  <a:tcPr marL="68580" marR="68580" marT="36195" marB="3619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1644226237"/>
                  </a:ext>
                </a:extLst>
              </a:tr>
              <a:tr h="273252">
                <a:tc>
                  <a:txBody>
                    <a:bodyPr/>
                    <a:lstStyle/>
                    <a:p>
                      <a:pPr>
                        <a:lnSpc>
                          <a:spcPct val="107000"/>
                        </a:lnSpc>
                        <a:spcBef>
                          <a:spcPts val="300"/>
                        </a:spcBef>
                        <a:spcAft>
                          <a:spcPts val="300"/>
                        </a:spcAft>
                      </a:pPr>
                      <a:r>
                        <a:rPr lang="en-AU" sz="1100" dirty="0">
                          <a:solidFill>
                            <a:schemeClr val="tx2"/>
                          </a:solidFill>
                          <a:effectLst/>
                          <a:latin typeface="+mn-lt"/>
                          <a:ea typeface="Arial" panose="020B0604020202020204" pitchFamily="34" charset="0"/>
                          <a:cs typeface="Times New Roman" panose="02020603050405020304" pitchFamily="18" charset="0"/>
                        </a:rPr>
                        <a:t>Early September</a:t>
                      </a:r>
                    </a:p>
                  </a:txBody>
                  <a:tcPr marL="68580" marR="68580" marT="36195" marB="3619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nSpc>
                          <a:spcPct val="107000"/>
                        </a:lnSpc>
                        <a:spcBef>
                          <a:spcPts val="300"/>
                        </a:spcBef>
                        <a:spcAft>
                          <a:spcPts val="300"/>
                        </a:spcAft>
                      </a:pPr>
                      <a:r>
                        <a:rPr lang="en-AU" sz="1100" dirty="0">
                          <a:solidFill>
                            <a:schemeClr val="tx2"/>
                          </a:solidFill>
                          <a:effectLst/>
                          <a:latin typeface="+mj-lt"/>
                          <a:ea typeface="Arial" panose="020B0604020202020204" pitchFamily="34" charset="0"/>
                          <a:cs typeface="Times New Roman" panose="02020603050405020304" pitchFamily="18" charset="0"/>
                        </a:rPr>
                        <a:t>Second round offers</a:t>
                      </a:r>
                    </a:p>
                  </a:txBody>
                  <a:tcPr marL="68580" marR="68580" marT="36195" marB="3619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2766765990"/>
                  </a:ext>
                </a:extLst>
              </a:tr>
              <a:tr h="273252">
                <a:tc>
                  <a:txBody>
                    <a:bodyPr/>
                    <a:lstStyle/>
                    <a:p>
                      <a:pPr>
                        <a:lnSpc>
                          <a:spcPct val="107000"/>
                        </a:lnSpc>
                        <a:spcBef>
                          <a:spcPts val="300"/>
                        </a:spcBef>
                        <a:spcAft>
                          <a:spcPts val="300"/>
                        </a:spcAft>
                      </a:pPr>
                      <a:r>
                        <a:rPr lang="en-AU" sz="1100" dirty="0">
                          <a:solidFill>
                            <a:schemeClr val="tx2"/>
                          </a:solidFill>
                          <a:effectLst/>
                          <a:latin typeface="+mn-lt"/>
                          <a:ea typeface="Arial" panose="020B0604020202020204" pitchFamily="34" charset="0"/>
                          <a:cs typeface="Times New Roman" panose="02020603050405020304" pitchFamily="18" charset="0"/>
                        </a:rPr>
                        <a:t>Mid-September</a:t>
                      </a:r>
                    </a:p>
                  </a:txBody>
                  <a:tcPr marL="68580" marR="68580" marT="36195" marB="3619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nSpc>
                          <a:spcPct val="107000"/>
                        </a:lnSpc>
                        <a:spcBef>
                          <a:spcPts val="300"/>
                        </a:spcBef>
                        <a:spcAft>
                          <a:spcPts val="300"/>
                        </a:spcAft>
                      </a:pPr>
                      <a:r>
                        <a:rPr lang="en-AU" sz="1100" dirty="0">
                          <a:solidFill>
                            <a:schemeClr val="tx2"/>
                          </a:solidFill>
                          <a:effectLst/>
                          <a:latin typeface="+mj-lt"/>
                          <a:ea typeface="Arial" panose="020B0604020202020204" pitchFamily="34" charset="0"/>
                          <a:cs typeface="Times New Roman" panose="02020603050405020304" pitchFamily="18" charset="0"/>
                        </a:rPr>
                        <a:t>Acceptance of second round offers</a:t>
                      </a:r>
                    </a:p>
                  </a:txBody>
                  <a:tcPr marL="68580" marR="68580" marT="36195" marB="3619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2089892052"/>
                  </a:ext>
                </a:extLst>
              </a:tr>
              <a:tr h="273252">
                <a:tc>
                  <a:txBody>
                    <a:bodyPr/>
                    <a:lstStyle/>
                    <a:p>
                      <a:pPr>
                        <a:lnSpc>
                          <a:spcPct val="107000"/>
                        </a:lnSpc>
                        <a:spcBef>
                          <a:spcPts val="300"/>
                        </a:spcBef>
                        <a:spcAft>
                          <a:spcPts val="300"/>
                        </a:spcAft>
                      </a:pPr>
                      <a:r>
                        <a:rPr lang="en-AU" sz="1100" dirty="0">
                          <a:solidFill>
                            <a:schemeClr val="tx2"/>
                          </a:solidFill>
                          <a:effectLst/>
                          <a:latin typeface="+mn-lt"/>
                          <a:ea typeface="Arial" panose="020B0604020202020204" pitchFamily="34" charset="0"/>
                          <a:cs typeface="Times New Roman" panose="02020603050405020304" pitchFamily="18" charset="0"/>
                        </a:rPr>
                        <a:t>Weekly/when available</a:t>
                      </a:r>
                    </a:p>
                  </a:txBody>
                  <a:tcPr marL="68580" marR="68580" marT="36195" marB="3619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nSpc>
                          <a:spcPct val="107000"/>
                        </a:lnSpc>
                        <a:spcBef>
                          <a:spcPts val="300"/>
                        </a:spcBef>
                        <a:spcAft>
                          <a:spcPts val="300"/>
                        </a:spcAft>
                      </a:pPr>
                      <a:r>
                        <a:rPr lang="en-AU" sz="1100" dirty="0">
                          <a:solidFill>
                            <a:schemeClr val="tx2"/>
                          </a:solidFill>
                          <a:effectLst/>
                          <a:latin typeface="+mj-lt"/>
                          <a:ea typeface="Arial" panose="020B0604020202020204" pitchFamily="34" charset="0"/>
                          <a:cs typeface="Times New Roman" panose="02020603050405020304" pitchFamily="18" charset="0"/>
                        </a:rPr>
                        <a:t>Subsequent offers</a:t>
                      </a:r>
                    </a:p>
                  </a:txBody>
                  <a:tcPr marL="68580" marR="68580" marT="36195" marB="3619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2792648264"/>
                  </a:ext>
                </a:extLst>
              </a:tr>
            </a:tbl>
          </a:graphicData>
        </a:graphic>
      </p:graphicFrame>
      <p:sp>
        <p:nvSpPr>
          <p:cNvPr id="3" name="Rectangle 2">
            <a:extLst>
              <a:ext uri="{FF2B5EF4-FFF2-40B4-BE49-F238E27FC236}">
                <a16:creationId xmlns:a16="http://schemas.microsoft.com/office/drawing/2014/main" id="{45975FDC-27B8-40B0-B5A5-839C3E29467D}"/>
              </a:ext>
            </a:extLst>
          </p:cNvPr>
          <p:cNvSpPr/>
          <p:nvPr/>
        </p:nvSpPr>
        <p:spPr>
          <a:xfrm>
            <a:off x="562343" y="7317161"/>
            <a:ext cx="2050354" cy="2369880"/>
          </a:xfrm>
          <a:prstGeom prst="rect">
            <a:avLst/>
          </a:prstGeom>
        </p:spPr>
        <p:txBody>
          <a:bodyPr wrap="square">
            <a:spAutoFit/>
          </a:bodyPr>
          <a:lstStyle/>
          <a:p>
            <a:pPr>
              <a:spcAft>
                <a:spcPts val="600"/>
              </a:spcAft>
            </a:pPr>
            <a:r>
              <a:rPr lang="en-AU" sz="1100" dirty="0">
                <a:solidFill>
                  <a:schemeClr val="tx2"/>
                </a:solidFill>
                <a:latin typeface="Arial" panose="020B0604020202020204" pitchFamily="34" charset="0"/>
                <a:ea typeface="Arial" panose="020B0604020202020204" pitchFamily="34" charset="0"/>
                <a:cs typeface="Times New Roman" panose="02020603050405020304" pitchFamily="18" charset="0"/>
              </a:rPr>
              <a:t>[</a:t>
            </a:r>
            <a:r>
              <a:rPr lang="en-AU" sz="1100" dirty="0">
                <a:solidFill>
                  <a:schemeClr val="tx2"/>
                </a:solidFill>
                <a:highlight>
                  <a:srgbClr val="FFFF00"/>
                </a:highlight>
                <a:latin typeface="Arial" panose="020B0604020202020204" pitchFamily="34" charset="0"/>
                <a:ea typeface="Arial" panose="020B0604020202020204" pitchFamily="34" charset="0"/>
                <a:cs typeface="Times New Roman" panose="02020603050405020304" pitchFamily="18" charset="0"/>
              </a:rPr>
              <a:t>CRES provider</a:t>
            </a:r>
            <a:r>
              <a:rPr lang="en-AU" sz="1100" dirty="0">
                <a:solidFill>
                  <a:schemeClr val="tx2"/>
                </a:solidFill>
                <a:latin typeface="Arial" panose="020B0604020202020204" pitchFamily="34" charset="0"/>
                <a:ea typeface="Arial" panose="020B0604020202020204" pitchFamily="34" charset="0"/>
                <a:cs typeface="Times New Roman" panose="02020603050405020304" pitchFamily="18" charset="0"/>
              </a:rPr>
              <a:t>] makes it easier for you to get your child into kindergarten. Because the registration process is centralised for </a:t>
            </a:r>
            <a:r>
              <a:rPr lang="en-AU" sz="1100" dirty="0">
                <a:solidFill>
                  <a:schemeClr val="tx2"/>
                </a:solidFill>
                <a:highlight>
                  <a:srgbClr val="FFFF00"/>
                </a:highlight>
                <a:latin typeface="Arial" panose="020B0604020202020204" pitchFamily="34" charset="0"/>
                <a:ea typeface="Arial" panose="020B0604020202020204" pitchFamily="34" charset="0"/>
                <a:cs typeface="Times New Roman" panose="02020603050405020304" pitchFamily="18" charset="0"/>
              </a:rPr>
              <a:t>NN</a:t>
            </a:r>
            <a:r>
              <a:rPr lang="en-AU" sz="1100" dirty="0">
                <a:solidFill>
                  <a:schemeClr val="tx2"/>
                </a:solidFill>
                <a:latin typeface="Arial" panose="020B0604020202020204" pitchFamily="34" charset="0"/>
                <a:ea typeface="Arial" panose="020B0604020202020204" pitchFamily="34" charset="0"/>
                <a:cs typeface="Times New Roman" panose="02020603050405020304" pitchFamily="18" charset="0"/>
              </a:rPr>
              <a:t> kindergartens in [</a:t>
            </a:r>
            <a:r>
              <a:rPr lang="en-AU" sz="1100" dirty="0">
                <a:solidFill>
                  <a:schemeClr val="tx2"/>
                </a:solidFill>
                <a:highlight>
                  <a:srgbClr val="FFFF00"/>
                </a:highlight>
                <a:latin typeface="Arial" panose="020B0604020202020204" pitchFamily="34" charset="0"/>
                <a:ea typeface="Arial" panose="020B0604020202020204" pitchFamily="34" charset="0"/>
                <a:cs typeface="Times New Roman" panose="02020603050405020304" pitchFamily="18" charset="0"/>
              </a:rPr>
              <a:t>LGA</a:t>
            </a:r>
            <a:r>
              <a:rPr lang="en-AU" sz="1100" dirty="0">
                <a:solidFill>
                  <a:schemeClr val="tx2"/>
                </a:solidFill>
                <a:latin typeface="Arial" panose="020B0604020202020204" pitchFamily="34" charset="0"/>
                <a:ea typeface="Arial" panose="020B0604020202020204" pitchFamily="34" charset="0"/>
                <a:cs typeface="Times New Roman" panose="02020603050405020304" pitchFamily="18" charset="0"/>
              </a:rPr>
              <a:t>], you don’t have to waste time filling out many different registration forms. </a:t>
            </a:r>
          </a:p>
          <a:p>
            <a:pPr>
              <a:spcAft>
                <a:spcPts val="600"/>
              </a:spcAft>
            </a:pPr>
            <a:r>
              <a:rPr lang="en-AU" sz="1100" dirty="0">
                <a:solidFill>
                  <a:schemeClr val="tx2"/>
                </a:solidFill>
                <a:latin typeface="Arial" panose="020B0604020202020204" pitchFamily="34" charset="0"/>
                <a:ea typeface="Arial" panose="020B0604020202020204" pitchFamily="34" charset="0"/>
                <a:cs typeface="Times New Roman" panose="02020603050405020304" pitchFamily="18" charset="0"/>
              </a:rPr>
              <a:t>There are 4 simple steps to get your child into kinder. Key dates for this process are listed in the table on the right.</a:t>
            </a:r>
          </a:p>
        </p:txBody>
      </p:sp>
      <p:sp>
        <p:nvSpPr>
          <p:cNvPr id="74" name="Rectangle 73">
            <a:extLst>
              <a:ext uri="{FF2B5EF4-FFF2-40B4-BE49-F238E27FC236}">
                <a16:creationId xmlns:a16="http://schemas.microsoft.com/office/drawing/2014/main" id="{1FAF2E3F-1854-4B14-8D83-36A70E1EFD60}"/>
              </a:ext>
            </a:extLst>
          </p:cNvPr>
          <p:cNvSpPr/>
          <p:nvPr/>
        </p:nvSpPr>
        <p:spPr>
          <a:xfrm>
            <a:off x="550625" y="4260667"/>
            <a:ext cx="3538565" cy="1231106"/>
          </a:xfrm>
          <a:prstGeom prst="rect">
            <a:avLst/>
          </a:prstGeom>
        </p:spPr>
        <p:txBody>
          <a:bodyPr wrap="square">
            <a:spAutoFit/>
          </a:bodyPr>
          <a:lstStyle/>
          <a:p>
            <a:pPr>
              <a:spcBef>
                <a:spcPts val="200"/>
              </a:spcBef>
              <a:spcAft>
                <a:spcPts val="400"/>
              </a:spcAft>
            </a:pPr>
            <a:r>
              <a:rPr lang="en-AU" sz="1300" b="1" dirty="0">
                <a:solidFill>
                  <a:schemeClr val="tx2"/>
                </a:solidFill>
                <a:latin typeface="Arial" panose="020B0604020202020204" pitchFamily="34" charset="0"/>
                <a:ea typeface="Times New Roman" panose="02020603050405020304" pitchFamily="18" charset="0"/>
                <a:cs typeface="Times New Roman" panose="02020603050405020304" pitchFamily="18" charset="0"/>
              </a:rPr>
              <a:t>WHY SHOULD MY CHILD GO TO KINDER?</a:t>
            </a:r>
          </a:p>
          <a:p>
            <a:pPr>
              <a:spcBef>
                <a:spcPts val="200"/>
              </a:spcBef>
              <a:spcAft>
                <a:spcPts val="400"/>
              </a:spcAft>
            </a:pPr>
            <a:r>
              <a:rPr lang="en-GB" sz="1100" dirty="0">
                <a:solidFill>
                  <a:schemeClr val="tx2"/>
                </a:solidFill>
              </a:rPr>
              <a:t>Kindergarten is great for all children! </a:t>
            </a:r>
            <a:r>
              <a:rPr lang="en-US" sz="1100" dirty="0">
                <a:solidFill>
                  <a:schemeClr val="tx2"/>
                </a:solidFill>
              </a:rPr>
              <a:t>Kindergarten helps children meet their social, emotional, physical and cognitive needs. It sets your child on a path of learning for life. </a:t>
            </a:r>
            <a:r>
              <a:rPr lang="en-GB" sz="1100" dirty="0">
                <a:solidFill>
                  <a:schemeClr val="tx2"/>
                </a:solidFill>
              </a:rPr>
              <a:t>Kindergarten is also a great way for you and your child to make friends in the community</a:t>
            </a:r>
            <a:r>
              <a:rPr lang="en-GB" sz="1200" dirty="0">
                <a:solidFill>
                  <a:schemeClr val="tx2"/>
                </a:solidFill>
              </a:rPr>
              <a:t>.</a:t>
            </a:r>
            <a:endParaRPr lang="en-AU" sz="1200" dirty="0">
              <a:solidFill>
                <a:schemeClr val="tx2"/>
              </a:solidFill>
            </a:endParaRPr>
          </a:p>
        </p:txBody>
      </p:sp>
      <p:grpSp>
        <p:nvGrpSpPr>
          <p:cNvPr id="46" name="Group 45">
            <a:extLst>
              <a:ext uri="{FF2B5EF4-FFF2-40B4-BE49-F238E27FC236}">
                <a16:creationId xmlns:a16="http://schemas.microsoft.com/office/drawing/2014/main" id="{9AA8412C-EDC9-4CDD-8A85-F071E1F4BEA1}"/>
              </a:ext>
            </a:extLst>
          </p:cNvPr>
          <p:cNvGrpSpPr>
            <a:grpSpLocks noChangeAspect="1"/>
          </p:cNvGrpSpPr>
          <p:nvPr/>
        </p:nvGrpSpPr>
        <p:grpSpPr>
          <a:xfrm>
            <a:off x="220991" y="4317269"/>
            <a:ext cx="360000" cy="360000"/>
            <a:chOff x="787400" y="4356695"/>
            <a:chExt cx="540000" cy="540000"/>
          </a:xfrm>
          <a:solidFill>
            <a:schemeClr val="accent6">
              <a:lumMod val="10000"/>
            </a:schemeClr>
          </a:solidFill>
        </p:grpSpPr>
        <p:sp>
          <p:nvSpPr>
            <p:cNvPr id="47" name="Freeform 48">
              <a:extLst>
                <a:ext uri="{FF2B5EF4-FFF2-40B4-BE49-F238E27FC236}">
                  <a16:creationId xmlns:a16="http://schemas.microsoft.com/office/drawing/2014/main" id="{A580E34D-1F21-49FF-AF5F-FA86D8B374FB}"/>
                </a:ext>
              </a:extLst>
            </p:cNvPr>
            <p:cNvSpPr>
              <a:spLocks/>
            </p:cNvSpPr>
            <p:nvPr/>
          </p:nvSpPr>
          <p:spPr bwMode="auto">
            <a:xfrm>
              <a:off x="1019788" y="4524605"/>
              <a:ext cx="53731" cy="206866"/>
            </a:xfrm>
            <a:custGeom>
              <a:avLst/>
              <a:gdLst>
                <a:gd name="T0" fmla="*/ 17 w 17"/>
                <a:gd name="T1" fmla="*/ 4 h 65"/>
                <a:gd name="T2" fmla="*/ 17 w 17"/>
                <a:gd name="T3" fmla="*/ 61 h 65"/>
                <a:gd name="T4" fmla="*/ 16 w 17"/>
                <a:gd name="T5" fmla="*/ 64 h 65"/>
                <a:gd name="T6" fmla="*/ 13 w 17"/>
                <a:gd name="T7" fmla="*/ 65 h 65"/>
                <a:gd name="T8" fmla="*/ 10 w 17"/>
                <a:gd name="T9" fmla="*/ 64 h 65"/>
                <a:gd name="T10" fmla="*/ 9 w 17"/>
                <a:gd name="T11" fmla="*/ 61 h 65"/>
                <a:gd name="T12" fmla="*/ 9 w 17"/>
                <a:gd name="T13" fmla="*/ 19 h 65"/>
                <a:gd name="T14" fmla="*/ 7 w 17"/>
                <a:gd name="T15" fmla="*/ 23 h 65"/>
                <a:gd name="T16" fmla="*/ 5 w 17"/>
                <a:gd name="T17" fmla="*/ 25 h 65"/>
                <a:gd name="T18" fmla="*/ 3 w 17"/>
                <a:gd name="T19" fmla="*/ 25 h 65"/>
                <a:gd name="T20" fmla="*/ 2 w 17"/>
                <a:gd name="T21" fmla="*/ 24 h 65"/>
                <a:gd name="T22" fmla="*/ 0 w 17"/>
                <a:gd name="T23" fmla="*/ 22 h 65"/>
                <a:gd name="T24" fmla="*/ 0 w 17"/>
                <a:gd name="T25" fmla="*/ 21 h 65"/>
                <a:gd name="T26" fmla="*/ 0 w 17"/>
                <a:gd name="T27" fmla="*/ 19 h 65"/>
                <a:gd name="T28" fmla="*/ 10 w 17"/>
                <a:gd name="T29" fmla="*/ 2 h 65"/>
                <a:gd name="T30" fmla="*/ 13 w 17"/>
                <a:gd name="T31" fmla="*/ 0 h 65"/>
                <a:gd name="T32" fmla="*/ 14 w 17"/>
                <a:gd name="T33" fmla="*/ 0 h 65"/>
                <a:gd name="T34" fmla="*/ 17 w 17"/>
                <a:gd name="T35" fmla="*/ 4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7" h="65">
                  <a:moveTo>
                    <a:pt x="17" y="4"/>
                  </a:moveTo>
                  <a:cubicBezTo>
                    <a:pt x="17" y="61"/>
                    <a:pt x="17" y="61"/>
                    <a:pt x="17" y="61"/>
                  </a:cubicBezTo>
                  <a:cubicBezTo>
                    <a:pt x="17" y="62"/>
                    <a:pt x="17" y="63"/>
                    <a:pt x="16" y="64"/>
                  </a:cubicBezTo>
                  <a:cubicBezTo>
                    <a:pt x="15" y="65"/>
                    <a:pt x="14" y="65"/>
                    <a:pt x="13" y="65"/>
                  </a:cubicBezTo>
                  <a:cubicBezTo>
                    <a:pt x="12" y="65"/>
                    <a:pt x="11" y="65"/>
                    <a:pt x="10" y="64"/>
                  </a:cubicBezTo>
                  <a:cubicBezTo>
                    <a:pt x="9" y="63"/>
                    <a:pt x="9" y="62"/>
                    <a:pt x="9" y="61"/>
                  </a:cubicBezTo>
                  <a:cubicBezTo>
                    <a:pt x="9" y="19"/>
                    <a:pt x="9" y="19"/>
                    <a:pt x="9" y="19"/>
                  </a:cubicBezTo>
                  <a:cubicBezTo>
                    <a:pt x="7" y="23"/>
                    <a:pt x="7" y="23"/>
                    <a:pt x="7" y="23"/>
                  </a:cubicBezTo>
                  <a:cubicBezTo>
                    <a:pt x="6" y="24"/>
                    <a:pt x="6" y="24"/>
                    <a:pt x="5" y="25"/>
                  </a:cubicBezTo>
                  <a:cubicBezTo>
                    <a:pt x="4" y="25"/>
                    <a:pt x="4" y="25"/>
                    <a:pt x="3" y="25"/>
                  </a:cubicBezTo>
                  <a:cubicBezTo>
                    <a:pt x="3" y="25"/>
                    <a:pt x="2" y="25"/>
                    <a:pt x="2" y="24"/>
                  </a:cubicBezTo>
                  <a:cubicBezTo>
                    <a:pt x="1" y="24"/>
                    <a:pt x="0" y="23"/>
                    <a:pt x="0" y="22"/>
                  </a:cubicBezTo>
                  <a:cubicBezTo>
                    <a:pt x="0" y="21"/>
                    <a:pt x="0" y="21"/>
                    <a:pt x="0" y="21"/>
                  </a:cubicBezTo>
                  <a:cubicBezTo>
                    <a:pt x="0" y="20"/>
                    <a:pt x="0" y="19"/>
                    <a:pt x="0" y="19"/>
                  </a:cubicBezTo>
                  <a:cubicBezTo>
                    <a:pt x="10" y="2"/>
                    <a:pt x="10" y="2"/>
                    <a:pt x="10" y="2"/>
                  </a:cubicBezTo>
                  <a:cubicBezTo>
                    <a:pt x="10" y="1"/>
                    <a:pt x="11" y="0"/>
                    <a:pt x="13" y="0"/>
                  </a:cubicBezTo>
                  <a:cubicBezTo>
                    <a:pt x="13" y="0"/>
                    <a:pt x="14" y="0"/>
                    <a:pt x="14" y="0"/>
                  </a:cubicBezTo>
                  <a:cubicBezTo>
                    <a:pt x="16" y="1"/>
                    <a:pt x="17" y="2"/>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solidFill>
                  <a:schemeClr val="tx2"/>
                </a:solidFill>
              </a:endParaRPr>
            </a:p>
          </p:txBody>
        </p:sp>
        <p:sp>
          <p:nvSpPr>
            <p:cNvPr id="48" name="Freeform 49">
              <a:extLst>
                <a:ext uri="{FF2B5EF4-FFF2-40B4-BE49-F238E27FC236}">
                  <a16:creationId xmlns:a16="http://schemas.microsoft.com/office/drawing/2014/main" id="{B8B9E244-D512-483B-AE90-288083C2EE3C}"/>
                </a:ext>
              </a:extLst>
            </p:cNvPr>
            <p:cNvSpPr>
              <a:spLocks noEditPoints="1"/>
            </p:cNvSpPr>
            <p:nvPr/>
          </p:nvSpPr>
          <p:spPr bwMode="auto">
            <a:xfrm>
              <a:off x="787400" y="4356695"/>
              <a:ext cx="540000" cy="540000"/>
            </a:xfrm>
            <a:custGeom>
              <a:avLst/>
              <a:gdLst>
                <a:gd name="T0" fmla="*/ 85 w 170"/>
                <a:gd name="T1" fmla="*/ 0 h 170"/>
                <a:gd name="T2" fmla="*/ 0 w 170"/>
                <a:gd name="T3" fmla="*/ 85 h 170"/>
                <a:gd name="T4" fmla="*/ 85 w 170"/>
                <a:gd name="T5" fmla="*/ 170 h 170"/>
                <a:gd name="T6" fmla="*/ 170 w 170"/>
                <a:gd name="T7" fmla="*/ 85 h 170"/>
                <a:gd name="T8" fmla="*/ 85 w 170"/>
                <a:gd name="T9" fmla="*/ 0 h 170"/>
                <a:gd name="T10" fmla="*/ 85 w 170"/>
                <a:gd name="T11" fmla="*/ 163 h 170"/>
                <a:gd name="T12" fmla="*/ 8 w 170"/>
                <a:gd name="T13" fmla="*/ 85 h 170"/>
                <a:gd name="T14" fmla="*/ 85 w 170"/>
                <a:gd name="T15" fmla="*/ 8 h 170"/>
                <a:gd name="T16" fmla="*/ 162 w 170"/>
                <a:gd name="T17" fmla="*/ 85 h 170"/>
                <a:gd name="T18" fmla="*/ 85 w 170"/>
                <a:gd name="T19" fmla="*/ 163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0" h="170">
                  <a:moveTo>
                    <a:pt x="85" y="0"/>
                  </a:moveTo>
                  <a:cubicBezTo>
                    <a:pt x="38" y="0"/>
                    <a:pt x="0" y="38"/>
                    <a:pt x="0" y="85"/>
                  </a:cubicBezTo>
                  <a:cubicBezTo>
                    <a:pt x="0" y="132"/>
                    <a:pt x="38" y="170"/>
                    <a:pt x="85" y="170"/>
                  </a:cubicBezTo>
                  <a:cubicBezTo>
                    <a:pt x="132" y="170"/>
                    <a:pt x="170" y="132"/>
                    <a:pt x="170" y="85"/>
                  </a:cubicBezTo>
                  <a:cubicBezTo>
                    <a:pt x="170" y="38"/>
                    <a:pt x="132" y="0"/>
                    <a:pt x="85" y="0"/>
                  </a:cubicBezTo>
                  <a:close/>
                  <a:moveTo>
                    <a:pt x="85" y="163"/>
                  </a:moveTo>
                  <a:cubicBezTo>
                    <a:pt x="42" y="163"/>
                    <a:pt x="8" y="128"/>
                    <a:pt x="8" y="85"/>
                  </a:cubicBezTo>
                  <a:cubicBezTo>
                    <a:pt x="8" y="43"/>
                    <a:pt x="42" y="8"/>
                    <a:pt x="85" y="8"/>
                  </a:cubicBezTo>
                  <a:cubicBezTo>
                    <a:pt x="128" y="8"/>
                    <a:pt x="162" y="43"/>
                    <a:pt x="162" y="85"/>
                  </a:cubicBezTo>
                  <a:cubicBezTo>
                    <a:pt x="162" y="128"/>
                    <a:pt x="128" y="163"/>
                    <a:pt x="85" y="16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solidFill>
                  <a:schemeClr val="tx2"/>
                </a:solidFill>
              </a:endParaRPr>
            </a:p>
          </p:txBody>
        </p:sp>
      </p:grpSp>
      <p:grpSp>
        <p:nvGrpSpPr>
          <p:cNvPr id="56" name="Group 55">
            <a:extLst>
              <a:ext uri="{FF2B5EF4-FFF2-40B4-BE49-F238E27FC236}">
                <a16:creationId xmlns:a16="http://schemas.microsoft.com/office/drawing/2014/main" id="{2DA1B71F-19DB-4516-9F36-CF49531D36B8}"/>
              </a:ext>
            </a:extLst>
          </p:cNvPr>
          <p:cNvGrpSpPr>
            <a:grpSpLocks noChangeAspect="1"/>
          </p:cNvGrpSpPr>
          <p:nvPr/>
        </p:nvGrpSpPr>
        <p:grpSpPr>
          <a:xfrm>
            <a:off x="214049" y="5562412"/>
            <a:ext cx="359105" cy="360000"/>
            <a:chOff x="1870087" y="4356695"/>
            <a:chExt cx="538657" cy="540000"/>
          </a:xfrm>
          <a:solidFill>
            <a:schemeClr val="accent6">
              <a:lumMod val="10000"/>
            </a:schemeClr>
          </a:solidFill>
        </p:grpSpPr>
        <p:sp>
          <p:nvSpPr>
            <p:cNvPr id="57" name="Freeform 51">
              <a:extLst>
                <a:ext uri="{FF2B5EF4-FFF2-40B4-BE49-F238E27FC236}">
                  <a16:creationId xmlns:a16="http://schemas.microsoft.com/office/drawing/2014/main" id="{9BB1B2BB-5FCF-4A3A-95AC-834C5BDAD177}"/>
                </a:ext>
              </a:extLst>
            </p:cNvPr>
            <p:cNvSpPr>
              <a:spLocks noEditPoints="1"/>
            </p:cNvSpPr>
            <p:nvPr/>
          </p:nvSpPr>
          <p:spPr bwMode="auto">
            <a:xfrm>
              <a:off x="1870087" y="4356695"/>
              <a:ext cx="538657" cy="540000"/>
            </a:xfrm>
            <a:custGeom>
              <a:avLst/>
              <a:gdLst>
                <a:gd name="T0" fmla="*/ 85 w 170"/>
                <a:gd name="T1" fmla="*/ 0 h 170"/>
                <a:gd name="T2" fmla="*/ 0 w 170"/>
                <a:gd name="T3" fmla="*/ 85 h 170"/>
                <a:gd name="T4" fmla="*/ 85 w 170"/>
                <a:gd name="T5" fmla="*/ 170 h 170"/>
                <a:gd name="T6" fmla="*/ 170 w 170"/>
                <a:gd name="T7" fmla="*/ 85 h 170"/>
                <a:gd name="T8" fmla="*/ 85 w 170"/>
                <a:gd name="T9" fmla="*/ 0 h 170"/>
                <a:gd name="T10" fmla="*/ 85 w 170"/>
                <a:gd name="T11" fmla="*/ 163 h 170"/>
                <a:gd name="T12" fmla="*/ 8 w 170"/>
                <a:gd name="T13" fmla="*/ 85 h 170"/>
                <a:gd name="T14" fmla="*/ 85 w 170"/>
                <a:gd name="T15" fmla="*/ 8 h 170"/>
                <a:gd name="T16" fmla="*/ 162 w 170"/>
                <a:gd name="T17" fmla="*/ 85 h 170"/>
                <a:gd name="T18" fmla="*/ 85 w 170"/>
                <a:gd name="T19" fmla="*/ 163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0" h="170">
                  <a:moveTo>
                    <a:pt x="85" y="0"/>
                  </a:moveTo>
                  <a:cubicBezTo>
                    <a:pt x="38" y="0"/>
                    <a:pt x="0" y="38"/>
                    <a:pt x="0" y="85"/>
                  </a:cubicBezTo>
                  <a:cubicBezTo>
                    <a:pt x="0" y="132"/>
                    <a:pt x="38" y="170"/>
                    <a:pt x="85" y="170"/>
                  </a:cubicBezTo>
                  <a:cubicBezTo>
                    <a:pt x="132" y="170"/>
                    <a:pt x="170" y="132"/>
                    <a:pt x="170" y="85"/>
                  </a:cubicBezTo>
                  <a:cubicBezTo>
                    <a:pt x="170" y="38"/>
                    <a:pt x="132" y="0"/>
                    <a:pt x="85" y="0"/>
                  </a:cubicBezTo>
                  <a:close/>
                  <a:moveTo>
                    <a:pt x="85" y="163"/>
                  </a:moveTo>
                  <a:cubicBezTo>
                    <a:pt x="42" y="163"/>
                    <a:pt x="8" y="128"/>
                    <a:pt x="8" y="85"/>
                  </a:cubicBezTo>
                  <a:cubicBezTo>
                    <a:pt x="8" y="43"/>
                    <a:pt x="42" y="8"/>
                    <a:pt x="85" y="8"/>
                  </a:cubicBezTo>
                  <a:cubicBezTo>
                    <a:pt x="128" y="8"/>
                    <a:pt x="162" y="43"/>
                    <a:pt x="162" y="85"/>
                  </a:cubicBezTo>
                  <a:cubicBezTo>
                    <a:pt x="162" y="128"/>
                    <a:pt x="128" y="163"/>
                    <a:pt x="85" y="16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solidFill>
                  <a:schemeClr val="tx2"/>
                </a:solidFill>
              </a:endParaRPr>
            </a:p>
          </p:txBody>
        </p:sp>
        <p:sp>
          <p:nvSpPr>
            <p:cNvPr id="58" name="Freeform 52">
              <a:extLst>
                <a:ext uri="{FF2B5EF4-FFF2-40B4-BE49-F238E27FC236}">
                  <a16:creationId xmlns:a16="http://schemas.microsoft.com/office/drawing/2014/main" id="{7C966729-4A20-406D-B8E4-8167F3FF40D0}"/>
                </a:ext>
              </a:extLst>
            </p:cNvPr>
            <p:cNvSpPr>
              <a:spLocks/>
            </p:cNvSpPr>
            <p:nvPr/>
          </p:nvSpPr>
          <p:spPr bwMode="auto">
            <a:xfrm>
              <a:off x="2072923" y="4524605"/>
              <a:ext cx="137015" cy="206866"/>
            </a:xfrm>
            <a:custGeom>
              <a:avLst/>
              <a:gdLst>
                <a:gd name="T0" fmla="*/ 39 w 43"/>
                <a:gd name="T1" fmla="*/ 57 h 65"/>
                <a:gd name="T2" fmla="*/ 42 w 43"/>
                <a:gd name="T3" fmla="*/ 58 h 65"/>
                <a:gd name="T4" fmla="*/ 43 w 43"/>
                <a:gd name="T5" fmla="*/ 61 h 65"/>
                <a:gd name="T6" fmla="*/ 42 w 43"/>
                <a:gd name="T7" fmla="*/ 64 h 65"/>
                <a:gd name="T8" fmla="*/ 39 w 43"/>
                <a:gd name="T9" fmla="*/ 65 h 65"/>
                <a:gd name="T10" fmla="*/ 4 w 43"/>
                <a:gd name="T11" fmla="*/ 65 h 65"/>
                <a:gd name="T12" fmla="*/ 0 w 43"/>
                <a:gd name="T13" fmla="*/ 63 h 65"/>
                <a:gd name="T14" fmla="*/ 0 w 43"/>
                <a:gd name="T15" fmla="*/ 61 h 65"/>
                <a:gd name="T16" fmla="*/ 1 w 43"/>
                <a:gd name="T17" fmla="*/ 58 h 65"/>
                <a:gd name="T18" fmla="*/ 28 w 43"/>
                <a:gd name="T19" fmla="*/ 31 h 65"/>
                <a:gd name="T20" fmla="*/ 33 w 43"/>
                <a:gd name="T21" fmla="*/ 21 h 65"/>
                <a:gd name="T22" fmla="*/ 30 w 43"/>
                <a:gd name="T23" fmla="*/ 12 h 65"/>
                <a:gd name="T24" fmla="*/ 20 w 43"/>
                <a:gd name="T25" fmla="*/ 8 h 65"/>
                <a:gd name="T26" fmla="*/ 11 w 43"/>
                <a:gd name="T27" fmla="*/ 12 h 65"/>
                <a:gd name="T28" fmla="*/ 8 w 43"/>
                <a:gd name="T29" fmla="*/ 21 h 65"/>
                <a:gd name="T30" fmla="*/ 6 w 43"/>
                <a:gd name="T31" fmla="*/ 24 h 65"/>
                <a:gd name="T32" fmla="*/ 4 w 43"/>
                <a:gd name="T33" fmla="*/ 25 h 65"/>
                <a:gd name="T34" fmla="*/ 1 w 43"/>
                <a:gd name="T35" fmla="*/ 24 h 65"/>
                <a:gd name="T36" fmla="*/ 0 w 43"/>
                <a:gd name="T37" fmla="*/ 21 h 65"/>
                <a:gd name="T38" fmla="*/ 6 w 43"/>
                <a:gd name="T39" fmla="*/ 6 h 65"/>
                <a:gd name="T40" fmla="*/ 20 w 43"/>
                <a:gd name="T41" fmla="*/ 0 h 65"/>
                <a:gd name="T42" fmla="*/ 35 w 43"/>
                <a:gd name="T43" fmla="*/ 6 h 65"/>
                <a:gd name="T44" fmla="*/ 41 w 43"/>
                <a:gd name="T45" fmla="*/ 21 h 65"/>
                <a:gd name="T46" fmla="*/ 34 w 43"/>
                <a:gd name="T47" fmla="*/ 37 h 65"/>
                <a:gd name="T48" fmla="*/ 13 w 43"/>
                <a:gd name="T49" fmla="*/ 57 h 65"/>
                <a:gd name="T50" fmla="*/ 39 w 43"/>
                <a:gd name="T51" fmla="*/ 57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43" h="65">
                  <a:moveTo>
                    <a:pt x="39" y="57"/>
                  </a:moveTo>
                  <a:cubicBezTo>
                    <a:pt x="40" y="57"/>
                    <a:pt x="41" y="57"/>
                    <a:pt x="42" y="58"/>
                  </a:cubicBezTo>
                  <a:cubicBezTo>
                    <a:pt x="43" y="59"/>
                    <a:pt x="43" y="60"/>
                    <a:pt x="43" y="61"/>
                  </a:cubicBezTo>
                  <a:cubicBezTo>
                    <a:pt x="43" y="62"/>
                    <a:pt x="43" y="63"/>
                    <a:pt x="42" y="64"/>
                  </a:cubicBezTo>
                  <a:cubicBezTo>
                    <a:pt x="41" y="65"/>
                    <a:pt x="40" y="65"/>
                    <a:pt x="39" y="65"/>
                  </a:cubicBezTo>
                  <a:cubicBezTo>
                    <a:pt x="4" y="65"/>
                    <a:pt x="4" y="65"/>
                    <a:pt x="4" y="65"/>
                  </a:cubicBezTo>
                  <a:cubicBezTo>
                    <a:pt x="2" y="65"/>
                    <a:pt x="1" y="64"/>
                    <a:pt x="0" y="63"/>
                  </a:cubicBezTo>
                  <a:cubicBezTo>
                    <a:pt x="0" y="62"/>
                    <a:pt x="0" y="61"/>
                    <a:pt x="0" y="61"/>
                  </a:cubicBezTo>
                  <a:cubicBezTo>
                    <a:pt x="0" y="60"/>
                    <a:pt x="0" y="59"/>
                    <a:pt x="1" y="58"/>
                  </a:cubicBezTo>
                  <a:cubicBezTo>
                    <a:pt x="28" y="31"/>
                    <a:pt x="28" y="31"/>
                    <a:pt x="28" y="31"/>
                  </a:cubicBezTo>
                  <a:cubicBezTo>
                    <a:pt x="32" y="28"/>
                    <a:pt x="33" y="25"/>
                    <a:pt x="33" y="21"/>
                  </a:cubicBezTo>
                  <a:cubicBezTo>
                    <a:pt x="33" y="18"/>
                    <a:pt x="32" y="15"/>
                    <a:pt x="30" y="12"/>
                  </a:cubicBezTo>
                  <a:cubicBezTo>
                    <a:pt x="27" y="10"/>
                    <a:pt x="24" y="8"/>
                    <a:pt x="20" y="8"/>
                  </a:cubicBezTo>
                  <a:cubicBezTo>
                    <a:pt x="17" y="8"/>
                    <a:pt x="14" y="10"/>
                    <a:pt x="11" y="12"/>
                  </a:cubicBezTo>
                  <a:cubicBezTo>
                    <a:pt x="9" y="15"/>
                    <a:pt x="8" y="18"/>
                    <a:pt x="8" y="21"/>
                  </a:cubicBezTo>
                  <a:cubicBezTo>
                    <a:pt x="8" y="22"/>
                    <a:pt x="7" y="23"/>
                    <a:pt x="6" y="24"/>
                  </a:cubicBezTo>
                  <a:cubicBezTo>
                    <a:pt x="6" y="25"/>
                    <a:pt x="5" y="25"/>
                    <a:pt x="4" y="25"/>
                  </a:cubicBezTo>
                  <a:cubicBezTo>
                    <a:pt x="2" y="25"/>
                    <a:pt x="2" y="25"/>
                    <a:pt x="1" y="24"/>
                  </a:cubicBezTo>
                  <a:cubicBezTo>
                    <a:pt x="0" y="23"/>
                    <a:pt x="0" y="22"/>
                    <a:pt x="0" y="21"/>
                  </a:cubicBezTo>
                  <a:cubicBezTo>
                    <a:pt x="0" y="15"/>
                    <a:pt x="2" y="10"/>
                    <a:pt x="6" y="6"/>
                  </a:cubicBezTo>
                  <a:cubicBezTo>
                    <a:pt x="10" y="2"/>
                    <a:pt x="15" y="0"/>
                    <a:pt x="20" y="0"/>
                  </a:cubicBezTo>
                  <a:cubicBezTo>
                    <a:pt x="26" y="0"/>
                    <a:pt x="31" y="2"/>
                    <a:pt x="35" y="6"/>
                  </a:cubicBezTo>
                  <a:cubicBezTo>
                    <a:pt x="39" y="10"/>
                    <a:pt x="41" y="15"/>
                    <a:pt x="41" y="21"/>
                  </a:cubicBezTo>
                  <a:cubicBezTo>
                    <a:pt x="41" y="27"/>
                    <a:pt x="39" y="32"/>
                    <a:pt x="34" y="37"/>
                  </a:cubicBezTo>
                  <a:cubicBezTo>
                    <a:pt x="13" y="57"/>
                    <a:pt x="13" y="57"/>
                    <a:pt x="13" y="57"/>
                  </a:cubicBezTo>
                  <a:lnTo>
                    <a:pt x="39" y="5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solidFill>
                  <a:schemeClr val="tx2"/>
                </a:solidFill>
              </a:endParaRPr>
            </a:p>
          </p:txBody>
        </p:sp>
      </p:grpSp>
      <p:grpSp>
        <p:nvGrpSpPr>
          <p:cNvPr id="59" name="Group 58">
            <a:extLst>
              <a:ext uri="{FF2B5EF4-FFF2-40B4-BE49-F238E27FC236}">
                <a16:creationId xmlns:a16="http://schemas.microsoft.com/office/drawing/2014/main" id="{0751C8F6-1276-4983-9754-9D15BE024759}"/>
              </a:ext>
            </a:extLst>
          </p:cNvPr>
          <p:cNvGrpSpPr>
            <a:grpSpLocks noChangeAspect="1"/>
          </p:cNvGrpSpPr>
          <p:nvPr/>
        </p:nvGrpSpPr>
        <p:grpSpPr>
          <a:xfrm>
            <a:off x="215954" y="7042308"/>
            <a:ext cx="359105" cy="360000"/>
            <a:chOff x="2946057" y="4356695"/>
            <a:chExt cx="538657" cy="540000"/>
          </a:xfrm>
          <a:solidFill>
            <a:schemeClr val="accent6">
              <a:lumMod val="10000"/>
            </a:schemeClr>
          </a:solidFill>
        </p:grpSpPr>
        <p:sp>
          <p:nvSpPr>
            <p:cNvPr id="60" name="Freeform 53">
              <a:extLst>
                <a:ext uri="{FF2B5EF4-FFF2-40B4-BE49-F238E27FC236}">
                  <a16:creationId xmlns:a16="http://schemas.microsoft.com/office/drawing/2014/main" id="{6A14812B-3D75-4F6C-865D-DC26AF53DB76}"/>
                </a:ext>
              </a:extLst>
            </p:cNvPr>
            <p:cNvSpPr>
              <a:spLocks noEditPoints="1"/>
            </p:cNvSpPr>
            <p:nvPr/>
          </p:nvSpPr>
          <p:spPr bwMode="auto">
            <a:xfrm>
              <a:off x="2946057" y="4356695"/>
              <a:ext cx="538657" cy="540000"/>
            </a:xfrm>
            <a:custGeom>
              <a:avLst/>
              <a:gdLst>
                <a:gd name="T0" fmla="*/ 85 w 170"/>
                <a:gd name="T1" fmla="*/ 0 h 170"/>
                <a:gd name="T2" fmla="*/ 0 w 170"/>
                <a:gd name="T3" fmla="*/ 85 h 170"/>
                <a:gd name="T4" fmla="*/ 85 w 170"/>
                <a:gd name="T5" fmla="*/ 170 h 170"/>
                <a:gd name="T6" fmla="*/ 170 w 170"/>
                <a:gd name="T7" fmla="*/ 85 h 170"/>
                <a:gd name="T8" fmla="*/ 85 w 170"/>
                <a:gd name="T9" fmla="*/ 0 h 170"/>
                <a:gd name="T10" fmla="*/ 85 w 170"/>
                <a:gd name="T11" fmla="*/ 163 h 170"/>
                <a:gd name="T12" fmla="*/ 7 w 170"/>
                <a:gd name="T13" fmla="*/ 85 h 170"/>
                <a:gd name="T14" fmla="*/ 85 w 170"/>
                <a:gd name="T15" fmla="*/ 8 h 170"/>
                <a:gd name="T16" fmla="*/ 162 w 170"/>
                <a:gd name="T17" fmla="*/ 85 h 170"/>
                <a:gd name="T18" fmla="*/ 85 w 170"/>
                <a:gd name="T19" fmla="*/ 163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0" h="170">
                  <a:moveTo>
                    <a:pt x="85" y="0"/>
                  </a:moveTo>
                  <a:cubicBezTo>
                    <a:pt x="38" y="0"/>
                    <a:pt x="0" y="38"/>
                    <a:pt x="0" y="85"/>
                  </a:cubicBezTo>
                  <a:cubicBezTo>
                    <a:pt x="0" y="132"/>
                    <a:pt x="38" y="170"/>
                    <a:pt x="85" y="170"/>
                  </a:cubicBezTo>
                  <a:cubicBezTo>
                    <a:pt x="132" y="170"/>
                    <a:pt x="170" y="132"/>
                    <a:pt x="170" y="85"/>
                  </a:cubicBezTo>
                  <a:cubicBezTo>
                    <a:pt x="170" y="38"/>
                    <a:pt x="132" y="0"/>
                    <a:pt x="85" y="0"/>
                  </a:cubicBezTo>
                  <a:close/>
                  <a:moveTo>
                    <a:pt x="85" y="163"/>
                  </a:moveTo>
                  <a:cubicBezTo>
                    <a:pt x="42" y="163"/>
                    <a:pt x="7" y="128"/>
                    <a:pt x="7" y="85"/>
                  </a:cubicBezTo>
                  <a:cubicBezTo>
                    <a:pt x="7" y="43"/>
                    <a:pt x="42" y="8"/>
                    <a:pt x="85" y="8"/>
                  </a:cubicBezTo>
                  <a:cubicBezTo>
                    <a:pt x="127" y="8"/>
                    <a:pt x="162" y="43"/>
                    <a:pt x="162" y="85"/>
                  </a:cubicBezTo>
                  <a:cubicBezTo>
                    <a:pt x="162" y="128"/>
                    <a:pt x="127" y="163"/>
                    <a:pt x="85" y="16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solidFill>
                  <a:schemeClr val="tx2"/>
                </a:solidFill>
              </a:endParaRPr>
            </a:p>
          </p:txBody>
        </p:sp>
        <p:sp>
          <p:nvSpPr>
            <p:cNvPr id="61" name="Freeform 54">
              <a:extLst>
                <a:ext uri="{FF2B5EF4-FFF2-40B4-BE49-F238E27FC236}">
                  <a16:creationId xmlns:a16="http://schemas.microsoft.com/office/drawing/2014/main" id="{D6B01DA9-B0ED-4916-84D7-F65EFD3B5B19}"/>
                </a:ext>
              </a:extLst>
            </p:cNvPr>
            <p:cNvSpPr>
              <a:spLocks/>
            </p:cNvSpPr>
            <p:nvPr/>
          </p:nvSpPr>
          <p:spPr bwMode="auto">
            <a:xfrm>
              <a:off x="3154266" y="4524605"/>
              <a:ext cx="120896" cy="206866"/>
            </a:xfrm>
            <a:custGeom>
              <a:avLst/>
              <a:gdLst>
                <a:gd name="T0" fmla="*/ 29 w 38"/>
                <a:gd name="T1" fmla="*/ 29 h 65"/>
                <a:gd name="T2" fmla="*/ 38 w 38"/>
                <a:gd name="T3" fmla="*/ 45 h 65"/>
                <a:gd name="T4" fmla="*/ 32 w 38"/>
                <a:gd name="T5" fmla="*/ 59 h 65"/>
                <a:gd name="T6" fmla="*/ 18 w 38"/>
                <a:gd name="T7" fmla="*/ 65 h 65"/>
                <a:gd name="T8" fmla="*/ 8 w 38"/>
                <a:gd name="T9" fmla="*/ 62 h 65"/>
                <a:gd name="T10" fmla="*/ 0 w 38"/>
                <a:gd name="T11" fmla="*/ 55 h 65"/>
                <a:gd name="T12" fmla="*/ 0 w 38"/>
                <a:gd name="T13" fmla="*/ 53 h 65"/>
                <a:gd name="T14" fmla="*/ 0 w 38"/>
                <a:gd name="T15" fmla="*/ 52 h 65"/>
                <a:gd name="T16" fmla="*/ 2 w 38"/>
                <a:gd name="T17" fmla="*/ 49 h 65"/>
                <a:gd name="T18" fmla="*/ 4 w 38"/>
                <a:gd name="T19" fmla="*/ 49 h 65"/>
                <a:gd name="T20" fmla="*/ 5 w 38"/>
                <a:gd name="T21" fmla="*/ 49 h 65"/>
                <a:gd name="T22" fmla="*/ 7 w 38"/>
                <a:gd name="T23" fmla="*/ 51 h 65"/>
                <a:gd name="T24" fmla="*/ 18 w 38"/>
                <a:gd name="T25" fmla="*/ 57 h 65"/>
                <a:gd name="T26" fmla="*/ 26 w 38"/>
                <a:gd name="T27" fmla="*/ 54 h 65"/>
                <a:gd name="T28" fmla="*/ 30 w 38"/>
                <a:gd name="T29" fmla="*/ 45 h 65"/>
                <a:gd name="T30" fmla="*/ 27 w 38"/>
                <a:gd name="T31" fmla="*/ 37 h 65"/>
                <a:gd name="T32" fmla="*/ 19 w 38"/>
                <a:gd name="T33" fmla="*/ 33 h 65"/>
                <a:gd name="T34" fmla="*/ 18 w 38"/>
                <a:gd name="T35" fmla="*/ 33 h 65"/>
                <a:gd name="T36" fmla="*/ 15 w 38"/>
                <a:gd name="T37" fmla="*/ 32 h 65"/>
                <a:gd name="T38" fmla="*/ 14 w 38"/>
                <a:gd name="T39" fmla="*/ 29 h 65"/>
                <a:gd name="T40" fmla="*/ 14 w 38"/>
                <a:gd name="T41" fmla="*/ 29 h 65"/>
                <a:gd name="T42" fmla="*/ 15 w 38"/>
                <a:gd name="T43" fmla="*/ 26 h 65"/>
                <a:gd name="T44" fmla="*/ 18 w 38"/>
                <a:gd name="T45" fmla="*/ 25 h 65"/>
                <a:gd name="T46" fmla="*/ 19 w 38"/>
                <a:gd name="T47" fmla="*/ 25 h 65"/>
                <a:gd name="T48" fmla="*/ 24 w 38"/>
                <a:gd name="T49" fmla="*/ 22 h 65"/>
                <a:gd name="T50" fmla="*/ 26 w 38"/>
                <a:gd name="T51" fmla="*/ 17 h 65"/>
                <a:gd name="T52" fmla="*/ 24 w 38"/>
                <a:gd name="T53" fmla="*/ 11 h 65"/>
                <a:gd name="T54" fmla="*/ 18 w 38"/>
                <a:gd name="T55" fmla="*/ 8 h 65"/>
                <a:gd name="T56" fmla="*/ 10 w 38"/>
                <a:gd name="T57" fmla="*/ 13 h 65"/>
                <a:gd name="T58" fmla="*/ 8 w 38"/>
                <a:gd name="T59" fmla="*/ 15 h 65"/>
                <a:gd name="T60" fmla="*/ 6 w 38"/>
                <a:gd name="T61" fmla="*/ 15 h 65"/>
                <a:gd name="T62" fmla="*/ 5 w 38"/>
                <a:gd name="T63" fmla="*/ 15 h 65"/>
                <a:gd name="T64" fmla="*/ 3 w 38"/>
                <a:gd name="T65" fmla="*/ 13 h 65"/>
                <a:gd name="T66" fmla="*/ 2 w 38"/>
                <a:gd name="T67" fmla="*/ 11 h 65"/>
                <a:gd name="T68" fmla="*/ 3 w 38"/>
                <a:gd name="T69" fmla="*/ 10 h 65"/>
                <a:gd name="T70" fmla="*/ 9 w 38"/>
                <a:gd name="T71" fmla="*/ 3 h 65"/>
                <a:gd name="T72" fmla="*/ 18 w 38"/>
                <a:gd name="T73" fmla="*/ 0 h 65"/>
                <a:gd name="T74" fmla="*/ 29 w 38"/>
                <a:gd name="T75" fmla="*/ 5 h 65"/>
                <a:gd name="T76" fmla="*/ 34 w 38"/>
                <a:gd name="T77" fmla="*/ 17 h 65"/>
                <a:gd name="T78" fmla="*/ 29 w 38"/>
                <a:gd name="T79" fmla="*/ 29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38" h="65">
                  <a:moveTo>
                    <a:pt x="29" y="29"/>
                  </a:moveTo>
                  <a:cubicBezTo>
                    <a:pt x="35" y="33"/>
                    <a:pt x="38" y="38"/>
                    <a:pt x="38" y="45"/>
                  </a:cubicBezTo>
                  <a:cubicBezTo>
                    <a:pt x="38" y="51"/>
                    <a:pt x="36" y="55"/>
                    <a:pt x="32" y="59"/>
                  </a:cubicBezTo>
                  <a:cubicBezTo>
                    <a:pt x="28" y="63"/>
                    <a:pt x="23" y="65"/>
                    <a:pt x="18" y="65"/>
                  </a:cubicBezTo>
                  <a:cubicBezTo>
                    <a:pt x="14" y="65"/>
                    <a:pt x="11" y="64"/>
                    <a:pt x="8" y="62"/>
                  </a:cubicBezTo>
                  <a:cubicBezTo>
                    <a:pt x="4" y="60"/>
                    <a:pt x="2" y="58"/>
                    <a:pt x="0" y="55"/>
                  </a:cubicBezTo>
                  <a:cubicBezTo>
                    <a:pt x="0" y="54"/>
                    <a:pt x="0" y="53"/>
                    <a:pt x="0" y="53"/>
                  </a:cubicBezTo>
                  <a:cubicBezTo>
                    <a:pt x="0" y="52"/>
                    <a:pt x="0" y="52"/>
                    <a:pt x="0" y="52"/>
                  </a:cubicBezTo>
                  <a:cubicBezTo>
                    <a:pt x="0" y="51"/>
                    <a:pt x="1" y="50"/>
                    <a:pt x="2" y="49"/>
                  </a:cubicBezTo>
                  <a:cubicBezTo>
                    <a:pt x="2" y="49"/>
                    <a:pt x="3" y="49"/>
                    <a:pt x="4" y="49"/>
                  </a:cubicBezTo>
                  <a:cubicBezTo>
                    <a:pt x="4" y="49"/>
                    <a:pt x="4" y="49"/>
                    <a:pt x="5" y="49"/>
                  </a:cubicBezTo>
                  <a:cubicBezTo>
                    <a:pt x="6" y="49"/>
                    <a:pt x="7" y="50"/>
                    <a:pt x="7" y="51"/>
                  </a:cubicBezTo>
                  <a:cubicBezTo>
                    <a:pt x="10" y="55"/>
                    <a:pt x="13" y="57"/>
                    <a:pt x="18" y="57"/>
                  </a:cubicBezTo>
                  <a:cubicBezTo>
                    <a:pt x="21" y="57"/>
                    <a:pt x="24" y="56"/>
                    <a:pt x="26" y="54"/>
                  </a:cubicBezTo>
                  <a:cubicBezTo>
                    <a:pt x="28" y="51"/>
                    <a:pt x="30" y="48"/>
                    <a:pt x="30" y="45"/>
                  </a:cubicBezTo>
                  <a:cubicBezTo>
                    <a:pt x="30" y="42"/>
                    <a:pt x="29" y="39"/>
                    <a:pt x="27" y="37"/>
                  </a:cubicBezTo>
                  <a:cubicBezTo>
                    <a:pt x="24" y="35"/>
                    <a:pt x="22" y="34"/>
                    <a:pt x="19" y="33"/>
                  </a:cubicBezTo>
                  <a:cubicBezTo>
                    <a:pt x="18" y="33"/>
                    <a:pt x="18" y="33"/>
                    <a:pt x="18" y="33"/>
                  </a:cubicBezTo>
                  <a:cubicBezTo>
                    <a:pt x="17" y="33"/>
                    <a:pt x="16" y="33"/>
                    <a:pt x="15" y="32"/>
                  </a:cubicBezTo>
                  <a:cubicBezTo>
                    <a:pt x="14" y="31"/>
                    <a:pt x="14" y="30"/>
                    <a:pt x="14" y="29"/>
                  </a:cubicBezTo>
                  <a:cubicBezTo>
                    <a:pt x="14" y="29"/>
                    <a:pt x="14" y="29"/>
                    <a:pt x="14" y="29"/>
                  </a:cubicBezTo>
                  <a:cubicBezTo>
                    <a:pt x="14" y="28"/>
                    <a:pt x="14" y="27"/>
                    <a:pt x="15" y="26"/>
                  </a:cubicBezTo>
                  <a:cubicBezTo>
                    <a:pt x="16" y="26"/>
                    <a:pt x="17" y="25"/>
                    <a:pt x="18" y="25"/>
                  </a:cubicBezTo>
                  <a:cubicBezTo>
                    <a:pt x="19" y="25"/>
                    <a:pt x="19" y="25"/>
                    <a:pt x="19" y="25"/>
                  </a:cubicBezTo>
                  <a:cubicBezTo>
                    <a:pt x="21" y="25"/>
                    <a:pt x="23" y="24"/>
                    <a:pt x="24" y="22"/>
                  </a:cubicBezTo>
                  <a:cubicBezTo>
                    <a:pt x="26" y="21"/>
                    <a:pt x="26" y="19"/>
                    <a:pt x="26" y="17"/>
                  </a:cubicBezTo>
                  <a:cubicBezTo>
                    <a:pt x="26" y="14"/>
                    <a:pt x="25" y="12"/>
                    <a:pt x="24" y="11"/>
                  </a:cubicBezTo>
                  <a:cubicBezTo>
                    <a:pt x="22" y="9"/>
                    <a:pt x="20" y="8"/>
                    <a:pt x="18" y="8"/>
                  </a:cubicBezTo>
                  <a:cubicBezTo>
                    <a:pt x="14" y="8"/>
                    <a:pt x="12" y="10"/>
                    <a:pt x="10" y="13"/>
                  </a:cubicBezTo>
                  <a:cubicBezTo>
                    <a:pt x="10" y="14"/>
                    <a:pt x="9" y="15"/>
                    <a:pt x="8" y="15"/>
                  </a:cubicBezTo>
                  <a:cubicBezTo>
                    <a:pt x="7" y="15"/>
                    <a:pt x="7" y="15"/>
                    <a:pt x="6" y="15"/>
                  </a:cubicBezTo>
                  <a:cubicBezTo>
                    <a:pt x="6" y="15"/>
                    <a:pt x="5" y="15"/>
                    <a:pt x="5" y="15"/>
                  </a:cubicBezTo>
                  <a:cubicBezTo>
                    <a:pt x="4" y="15"/>
                    <a:pt x="3" y="14"/>
                    <a:pt x="3" y="13"/>
                  </a:cubicBezTo>
                  <a:cubicBezTo>
                    <a:pt x="2" y="12"/>
                    <a:pt x="2" y="12"/>
                    <a:pt x="2" y="11"/>
                  </a:cubicBezTo>
                  <a:cubicBezTo>
                    <a:pt x="2" y="11"/>
                    <a:pt x="3" y="10"/>
                    <a:pt x="3" y="10"/>
                  </a:cubicBezTo>
                  <a:cubicBezTo>
                    <a:pt x="4" y="7"/>
                    <a:pt x="6" y="5"/>
                    <a:pt x="9" y="3"/>
                  </a:cubicBezTo>
                  <a:cubicBezTo>
                    <a:pt x="12" y="1"/>
                    <a:pt x="15" y="0"/>
                    <a:pt x="18" y="0"/>
                  </a:cubicBezTo>
                  <a:cubicBezTo>
                    <a:pt x="22" y="0"/>
                    <a:pt x="26" y="2"/>
                    <a:pt x="29" y="5"/>
                  </a:cubicBezTo>
                  <a:cubicBezTo>
                    <a:pt x="33" y="8"/>
                    <a:pt x="34" y="12"/>
                    <a:pt x="34" y="17"/>
                  </a:cubicBezTo>
                  <a:cubicBezTo>
                    <a:pt x="34" y="22"/>
                    <a:pt x="33" y="26"/>
                    <a:pt x="29" y="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solidFill>
                  <a:schemeClr val="tx2"/>
                </a:solidFill>
              </a:endParaRPr>
            </a:p>
          </p:txBody>
        </p:sp>
      </p:grpSp>
      <p:grpSp>
        <p:nvGrpSpPr>
          <p:cNvPr id="8" name="Group 7">
            <a:extLst>
              <a:ext uri="{FF2B5EF4-FFF2-40B4-BE49-F238E27FC236}">
                <a16:creationId xmlns:a16="http://schemas.microsoft.com/office/drawing/2014/main" id="{D7772286-4BB2-427F-AEED-0CBC10237AF8}"/>
              </a:ext>
            </a:extLst>
          </p:cNvPr>
          <p:cNvGrpSpPr/>
          <p:nvPr/>
        </p:nvGrpSpPr>
        <p:grpSpPr>
          <a:xfrm>
            <a:off x="23819" y="1927347"/>
            <a:ext cx="6858000" cy="2175080"/>
            <a:chOff x="-516" y="7729014"/>
            <a:chExt cx="6858000" cy="2175080"/>
          </a:xfrm>
        </p:grpSpPr>
        <p:sp>
          <p:nvSpPr>
            <p:cNvPr id="36" name="Rectangle 35">
              <a:extLst>
                <a:ext uri="{FF2B5EF4-FFF2-40B4-BE49-F238E27FC236}">
                  <a16:creationId xmlns:a16="http://schemas.microsoft.com/office/drawing/2014/main" id="{A876D1F8-F415-4DC8-9973-8C34F6CCBE18}"/>
                </a:ext>
              </a:extLst>
            </p:cNvPr>
            <p:cNvSpPr/>
            <p:nvPr/>
          </p:nvSpPr>
          <p:spPr>
            <a:xfrm>
              <a:off x="-516" y="7729014"/>
              <a:ext cx="6858000" cy="2175080"/>
            </a:xfrm>
            <a:prstGeom prst="rect">
              <a:avLst/>
            </a:prstGeom>
            <a:solidFill>
              <a:schemeClr val="bg2"/>
            </a:solidFill>
            <a:ln w="25400" cap="flat" cmpd="sng" algn="ctr">
              <a:noFill/>
              <a:prstDash val="solid"/>
            </a:ln>
            <a:effectLst/>
          </p:spPr>
          <p:txBody>
            <a:bodyPr rtlCol="0" anchor="ctr"/>
            <a:lstStyle/>
            <a:p>
              <a:pPr marL="0" marR="0" lvl="0" indent="0" algn="ctr" defTabSz="914349"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dirty="0">
                <a:ln>
                  <a:noFill/>
                </a:ln>
                <a:solidFill>
                  <a:schemeClr val="tx2"/>
                </a:solidFill>
                <a:effectLst/>
                <a:uLnTx/>
                <a:uFillTx/>
                <a:latin typeface="Segoe UI"/>
                <a:ea typeface="+mn-ea"/>
                <a:cs typeface="+mn-cs"/>
              </a:endParaRPr>
            </a:p>
          </p:txBody>
        </p:sp>
        <p:sp>
          <p:nvSpPr>
            <p:cNvPr id="110" name="Rectangle 109">
              <a:extLst>
                <a:ext uri="{FF2B5EF4-FFF2-40B4-BE49-F238E27FC236}">
                  <a16:creationId xmlns:a16="http://schemas.microsoft.com/office/drawing/2014/main" id="{D493C3DC-63F0-487B-860C-CEBD7ABC291D}"/>
                </a:ext>
              </a:extLst>
            </p:cNvPr>
            <p:cNvSpPr/>
            <p:nvPr/>
          </p:nvSpPr>
          <p:spPr>
            <a:xfrm>
              <a:off x="197409" y="8747008"/>
              <a:ext cx="1536142" cy="1107996"/>
            </a:xfrm>
            <a:prstGeom prst="rect">
              <a:avLst/>
            </a:prstGeom>
          </p:spPr>
          <p:txBody>
            <a:bodyPr wrap="square">
              <a:spAutoFit/>
            </a:bodyPr>
            <a:lstStyle/>
            <a:p>
              <a:pPr algn="ctr">
                <a:spcAft>
                  <a:spcPts val="0"/>
                </a:spcAft>
              </a:pPr>
              <a:r>
                <a:rPr lang="en-AU" sz="1100" dirty="0">
                  <a:solidFill>
                    <a:schemeClr val="tx2"/>
                  </a:solidFill>
                  <a:latin typeface="Arial" panose="020B0604020202020204" pitchFamily="34" charset="0"/>
                  <a:ea typeface="Arial" panose="020B0604020202020204" pitchFamily="34" charset="0"/>
                  <a:cs typeface="Times New Roman" panose="02020603050405020304" pitchFamily="18" charset="0"/>
                </a:rPr>
                <a:t>Online at [</a:t>
              </a:r>
              <a:r>
                <a:rPr lang="en-AU" sz="1100" dirty="0">
                  <a:solidFill>
                    <a:schemeClr val="tx2"/>
                  </a:solidFill>
                  <a:highlight>
                    <a:srgbClr val="FFFF00"/>
                  </a:highlight>
                  <a:latin typeface="Arial" panose="020B0604020202020204" pitchFamily="34" charset="0"/>
                  <a:ea typeface="Arial" panose="020B0604020202020204" pitchFamily="34" charset="0"/>
                  <a:cs typeface="Times New Roman" panose="02020603050405020304" pitchFamily="18" charset="0"/>
                </a:rPr>
                <a:t>link to CRES landing page]</a:t>
              </a:r>
            </a:p>
            <a:p>
              <a:pPr algn="ctr">
                <a:spcAft>
                  <a:spcPts val="0"/>
                </a:spcAft>
              </a:pPr>
              <a:r>
                <a:rPr lang="en-AU" sz="1100" dirty="0">
                  <a:solidFill>
                    <a:schemeClr val="tx2"/>
                  </a:solidFill>
                  <a:latin typeface="Arial" panose="020B0604020202020204" pitchFamily="34" charset="0"/>
                  <a:ea typeface="Arial" panose="020B0604020202020204" pitchFamily="34" charset="0"/>
                  <a:cs typeface="Times New Roman" panose="02020603050405020304" pitchFamily="18" charset="0"/>
                </a:rPr>
                <a:t>Paper form from your local council, kinder, MCH or support services.</a:t>
              </a:r>
            </a:p>
          </p:txBody>
        </p:sp>
        <p:sp>
          <p:nvSpPr>
            <p:cNvPr id="111" name="Rectangle 110">
              <a:extLst>
                <a:ext uri="{FF2B5EF4-FFF2-40B4-BE49-F238E27FC236}">
                  <a16:creationId xmlns:a16="http://schemas.microsoft.com/office/drawing/2014/main" id="{3A6D4EEE-2F3A-43E7-8AA8-1E9B495DF848}"/>
                </a:ext>
              </a:extLst>
            </p:cNvPr>
            <p:cNvSpPr/>
            <p:nvPr/>
          </p:nvSpPr>
          <p:spPr>
            <a:xfrm>
              <a:off x="1915642" y="8747008"/>
              <a:ext cx="1273896" cy="938719"/>
            </a:xfrm>
            <a:prstGeom prst="rect">
              <a:avLst/>
            </a:prstGeom>
          </p:spPr>
          <p:txBody>
            <a:bodyPr wrap="square">
              <a:spAutoFit/>
            </a:bodyPr>
            <a:lstStyle/>
            <a:p>
              <a:pPr algn="ctr">
                <a:spcAft>
                  <a:spcPts val="0"/>
                </a:spcAft>
              </a:pPr>
              <a:r>
                <a:rPr lang="en-AU" sz="1100" dirty="0">
                  <a:solidFill>
                    <a:schemeClr val="tx2"/>
                  </a:solidFill>
                  <a:latin typeface="Arial" panose="020B0604020202020204" pitchFamily="34" charset="0"/>
                  <a:ea typeface="Arial" panose="020B0604020202020204" pitchFamily="34" charset="0"/>
                  <a:cs typeface="Times New Roman" panose="02020603050405020304" pitchFamily="18" charset="0"/>
                </a:rPr>
                <a:t>We will keep you updated while we find you a kindergarten place.</a:t>
              </a:r>
            </a:p>
          </p:txBody>
        </p:sp>
        <p:sp>
          <p:nvSpPr>
            <p:cNvPr id="112" name="Rectangle 111">
              <a:extLst>
                <a:ext uri="{FF2B5EF4-FFF2-40B4-BE49-F238E27FC236}">
                  <a16:creationId xmlns:a16="http://schemas.microsoft.com/office/drawing/2014/main" id="{AF205832-D128-4FC0-90D8-A8AD6B954797}"/>
                </a:ext>
              </a:extLst>
            </p:cNvPr>
            <p:cNvSpPr/>
            <p:nvPr/>
          </p:nvSpPr>
          <p:spPr>
            <a:xfrm>
              <a:off x="3679060" y="8747008"/>
              <a:ext cx="1080000" cy="769441"/>
            </a:xfrm>
            <a:prstGeom prst="rect">
              <a:avLst/>
            </a:prstGeom>
          </p:spPr>
          <p:txBody>
            <a:bodyPr wrap="square">
              <a:spAutoFit/>
            </a:bodyPr>
            <a:lstStyle/>
            <a:p>
              <a:pPr algn="ctr">
                <a:spcAft>
                  <a:spcPts val="0"/>
                </a:spcAft>
              </a:pPr>
              <a:r>
                <a:rPr lang="en-AU" sz="1100" dirty="0">
                  <a:solidFill>
                    <a:schemeClr val="tx2"/>
                  </a:solidFill>
                  <a:latin typeface="Arial" panose="020B0604020202020204" pitchFamily="34" charset="0"/>
                  <a:ea typeface="Arial" panose="020B0604020202020204" pitchFamily="34" charset="0"/>
                  <a:cs typeface="Times New Roman" panose="02020603050405020304" pitchFamily="18" charset="0"/>
                </a:rPr>
                <a:t>Once you are happy with your offer, let us know.</a:t>
              </a:r>
            </a:p>
          </p:txBody>
        </p:sp>
        <p:sp>
          <p:nvSpPr>
            <p:cNvPr id="113" name="Rectangle 112">
              <a:extLst>
                <a:ext uri="{FF2B5EF4-FFF2-40B4-BE49-F238E27FC236}">
                  <a16:creationId xmlns:a16="http://schemas.microsoft.com/office/drawing/2014/main" id="{9EDC9CC9-1B66-4881-961A-41EB8D47CC14}"/>
                </a:ext>
              </a:extLst>
            </p:cNvPr>
            <p:cNvSpPr/>
            <p:nvPr/>
          </p:nvSpPr>
          <p:spPr>
            <a:xfrm>
              <a:off x="5259931" y="8747008"/>
              <a:ext cx="1273896" cy="600164"/>
            </a:xfrm>
            <a:prstGeom prst="rect">
              <a:avLst/>
            </a:prstGeom>
          </p:spPr>
          <p:txBody>
            <a:bodyPr wrap="square">
              <a:spAutoFit/>
            </a:bodyPr>
            <a:lstStyle/>
            <a:p>
              <a:pPr algn="ctr">
                <a:spcAft>
                  <a:spcPts val="0"/>
                </a:spcAft>
              </a:pPr>
              <a:r>
                <a:rPr lang="en-AU" sz="1100" dirty="0">
                  <a:solidFill>
                    <a:schemeClr val="tx2"/>
                  </a:solidFill>
                  <a:latin typeface="Arial" panose="020B0604020202020204" pitchFamily="34" charset="0"/>
                  <a:ea typeface="Arial" panose="020B0604020202020204" pitchFamily="34" charset="0"/>
                  <a:cs typeface="Times New Roman" panose="02020603050405020304" pitchFamily="18" charset="0"/>
                </a:rPr>
                <a:t>Your kinder will get in contact to help you enrol.</a:t>
              </a:r>
            </a:p>
          </p:txBody>
        </p:sp>
        <p:sp>
          <p:nvSpPr>
            <p:cNvPr id="157" name="TextBox 156">
              <a:extLst>
                <a:ext uri="{FF2B5EF4-FFF2-40B4-BE49-F238E27FC236}">
                  <a16:creationId xmlns:a16="http://schemas.microsoft.com/office/drawing/2014/main" id="{2AD49D8F-55A2-4026-90B2-E9083DC48992}"/>
                </a:ext>
              </a:extLst>
            </p:cNvPr>
            <p:cNvSpPr txBox="1"/>
            <p:nvPr/>
          </p:nvSpPr>
          <p:spPr>
            <a:xfrm>
              <a:off x="378112" y="7839270"/>
              <a:ext cx="1191879" cy="307777"/>
            </a:xfrm>
            <a:prstGeom prst="rect">
              <a:avLst/>
            </a:prstGeom>
            <a:noFill/>
          </p:spPr>
          <p:txBody>
            <a:bodyPr wrap="square" rtlCol="0">
              <a:spAutoFit/>
            </a:bodyPr>
            <a:lstStyle/>
            <a:p>
              <a:pPr marL="0" marR="0" lvl="0" indent="0" algn="ctr" defTabSz="914349" eaLnBrk="1" fontAlgn="auto" latinLnBrk="0" hangingPunct="1">
                <a:lnSpc>
                  <a:spcPct val="100000"/>
                </a:lnSpc>
                <a:spcBef>
                  <a:spcPts val="0"/>
                </a:spcBef>
                <a:spcAft>
                  <a:spcPts val="0"/>
                </a:spcAft>
                <a:buClrTx/>
                <a:buSzTx/>
                <a:buFontTx/>
                <a:buNone/>
                <a:tabLst/>
                <a:defRPr/>
              </a:pPr>
              <a:r>
                <a:rPr lang="en-AU" sz="1400" kern="0" dirty="0">
                  <a:solidFill>
                    <a:schemeClr val="tx2"/>
                  </a:solidFill>
                  <a:ea typeface="Segoe UI" panose="020B0502040204020203" pitchFamily="34" charset="0"/>
                  <a:cs typeface="Segoe UI" panose="020B0502040204020203" pitchFamily="34" charset="0"/>
                </a:rPr>
                <a:t>REGISTER</a:t>
              </a:r>
              <a:endParaRPr kumimoji="0" lang="en-AU" sz="1400" i="0" u="none" strike="noStrike" kern="0" cap="none" spc="0" normalizeH="0" baseline="0" noProof="0" dirty="0">
                <a:ln>
                  <a:noFill/>
                </a:ln>
                <a:solidFill>
                  <a:schemeClr val="tx2"/>
                </a:solidFill>
                <a:effectLst/>
                <a:uLnTx/>
                <a:uFillTx/>
                <a:ea typeface="Segoe UI" panose="020B0502040204020203" pitchFamily="34" charset="0"/>
                <a:cs typeface="Segoe UI" panose="020B0502040204020203" pitchFamily="34" charset="0"/>
              </a:endParaRPr>
            </a:p>
          </p:txBody>
        </p:sp>
        <p:sp>
          <p:nvSpPr>
            <p:cNvPr id="158" name="TextBox 157">
              <a:extLst>
                <a:ext uri="{FF2B5EF4-FFF2-40B4-BE49-F238E27FC236}">
                  <a16:creationId xmlns:a16="http://schemas.microsoft.com/office/drawing/2014/main" id="{E37DD3E3-D566-48A0-8F5F-87FD2C4051FD}"/>
                </a:ext>
              </a:extLst>
            </p:cNvPr>
            <p:cNvSpPr txBox="1"/>
            <p:nvPr/>
          </p:nvSpPr>
          <p:spPr>
            <a:xfrm>
              <a:off x="1902897" y="7731548"/>
              <a:ext cx="1191879" cy="523220"/>
            </a:xfrm>
            <a:prstGeom prst="rect">
              <a:avLst/>
            </a:prstGeom>
            <a:noFill/>
          </p:spPr>
          <p:txBody>
            <a:bodyPr wrap="square" rtlCol="0">
              <a:spAutoFit/>
            </a:bodyPr>
            <a:lstStyle/>
            <a:p>
              <a:pPr marL="0" marR="0" lvl="0" indent="0" algn="ctr" defTabSz="914349" eaLnBrk="1" fontAlgn="auto" latinLnBrk="0" hangingPunct="1">
                <a:lnSpc>
                  <a:spcPct val="100000"/>
                </a:lnSpc>
                <a:spcBef>
                  <a:spcPts val="0"/>
                </a:spcBef>
                <a:spcAft>
                  <a:spcPts val="0"/>
                </a:spcAft>
                <a:buClrTx/>
                <a:buSzTx/>
                <a:buFontTx/>
                <a:buNone/>
                <a:tabLst/>
                <a:defRPr/>
              </a:pPr>
              <a:r>
                <a:rPr lang="en-AU" sz="1400" kern="0" dirty="0">
                  <a:solidFill>
                    <a:schemeClr val="tx2"/>
                  </a:solidFill>
                  <a:ea typeface="Segoe UI" panose="020B0502040204020203" pitchFamily="34" charset="0"/>
                  <a:cs typeface="Segoe UI" panose="020B0502040204020203" pitchFamily="34" charset="0"/>
                </a:rPr>
                <a:t>RECEIVE UPDATES</a:t>
              </a:r>
              <a:endParaRPr kumimoji="0" lang="en-AU" sz="1400" i="0" u="none" strike="noStrike" kern="0" cap="none" spc="0" normalizeH="0" baseline="0" noProof="0" dirty="0">
                <a:ln>
                  <a:noFill/>
                </a:ln>
                <a:solidFill>
                  <a:schemeClr val="tx2"/>
                </a:solidFill>
                <a:effectLst/>
                <a:uLnTx/>
                <a:uFillTx/>
                <a:ea typeface="Segoe UI" panose="020B0502040204020203" pitchFamily="34" charset="0"/>
                <a:cs typeface="Segoe UI" panose="020B0502040204020203" pitchFamily="34" charset="0"/>
              </a:endParaRPr>
            </a:p>
          </p:txBody>
        </p:sp>
        <p:sp>
          <p:nvSpPr>
            <p:cNvPr id="159" name="TextBox 158">
              <a:extLst>
                <a:ext uri="{FF2B5EF4-FFF2-40B4-BE49-F238E27FC236}">
                  <a16:creationId xmlns:a16="http://schemas.microsoft.com/office/drawing/2014/main" id="{5CB26474-428B-4F41-AB8B-10B4892C9432}"/>
                </a:ext>
              </a:extLst>
            </p:cNvPr>
            <p:cNvSpPr txBox="1"/>
            <p:nvPr/>
          </p:nvSpPr>
          <p:spPr>
            <a:xfrm>
              <a:off x="3395932" y="7731548"/>
              <a:ext cx="1618251" cy="523220"/>
            </a:xfrm>
            <a:prstGeom prst="rect">
              <a:avLst/>
            </a:prstGeom>
            <a:noFill/>
          </p:spPr>
          <p:txBody>
            <a:bodyPr wrap="square" rtlCol="0">
              <a:spAutoFit/>
            </a:bodyPr>
            <a:lstStyle/>
            <a:p>
              <a:pPr marL="0" marR="0" lvl="0" indent="0" algn="ctr" defTabSz="914349" eaLnBrk="1" fontAlgn="auto" latinLnBrk="0" hangingPunct="1">
                <a:lnSpc>
                  <a:spcPct val="100000"/>
                </a:lnSpc>
                <a:spcBef>
                  <a:spcPts val="0"/>
                </a:spcBef>
                <a:spcAft>
                  <a:spcPts val="0"/>
                </a:spcAft>
                <a:buClrTx/>
                <a:buSzTx/>
                <a:buFontTx/>
                <a:buNone/>
                <a:tabLst/>
                <a:defRPr/>
              </a:pPr>
              <a:r>
                <a:rPr lang="en-AU" sz="1400" kern="0" dirty="0">
                  <a:solidFill>
                    <a:schemeClr val="tx2"/>
                  </a:solidFill>
                  <a:ea typeface="Segoe UI" panose="020B0502040204020203" pitchFamily="34" charset="0"/>
                  <a:cs typeface="Segoe UI" panose="020B0502040204020203" pitchFamily="34" charset="0"/>
                </a:rPr>
                <a:t>CONFIRM </a:t>
              </a:r>
              <a:br>
                <a:rPr lang="en-AU" sz="1400" kern="0" dirty="0">
                  <a:solidFill>
                    <a:schemeClr val="tx2"/>
                  </a:solidFill>
                  <a:ea typeface="Segoe UI" panose="020B0502040204020203" pitchFamily="34" charset="0"/>
                  <a:cs typeface="Segoe UI" panose="020B0502040204020203" pitchFamily="34" charset="0"/>
                </a:rPr>
              </a:br>
              <a:r>
                <a:rPr lang="en-AU" sz="1400" kern="0" dirty="0">
                  <a:solidFill>
                    <a:schemeClr val="tx2"/>
                  </a:solidFill>
                  <a:ea typeface="Segoe UI" panose="020B0502040204020203" pitchFamily="34" charset="0"/>
                  <a:cs typeface="Segoe UI" panose="020B0502040204020203" pitchFamily="34" charset="0"/>
                </a:rPr>
                <a:t>YOUR PLACE</a:t>
              </a:r>
              <a:endParaRPr kumimoji="0" lang="en-AU" sz="1400" i="0" u="none" strike="noStrike" kern="0" cap="none" spc="0" normalizeH="0" baseline="0" noProof="0" dirty="0">
                <a:ln>
                  <a:noFill/>
                </a:ln>
                <a:solidFill>
                  <a:schemeClr val="tx2"/>
                </a:solidFill>
                <a:effectLst/>
                <a:uLnTx/>
                <a:uFillTx/>
                <a:ea typeface="Segoe UI" panose="020B0502040204020203" pitchFamily="34" charset="0"/>
                <a:cs typeface="Segoe UI" panose="020B0502040204020203" pitchFamily="34" charset="0"/>
              </a:endParaRPr>
            </a:p>
          </p:txBody>
        </p:sp>
        <p:sp>
          <p:nvSpPr>
            <p:cNvPr id="160" name="TextBox 159">
              <a:extLst>
                <a:ext uri="{FF2B5EF4-FFF2-40B4-BE49-F238E27FC236}">
                  <a16:creationId xmlns:a16="http://schemas.microsoft.com/office/drawing/2014/main" id="{E7947D17-63BE-46B9-99B4-9F74C0249BD6}"/>
                </a:ext>
              </a:extLst>
            </p:cNvPr>
            <p:cNvSpPr txBox="1"/>
            <p:nvPr/>
          </p:nvSpPr>
          <p:spPr>
            <a:xfrm>
              <a:off x="5283588" y="7731548"/>
              <a:ext cx="1191879" cy="523220"/>
            </a:xfrm>
            <a:prstGeom prst="rect">
              <a:avLst/>
            </a:prstGeom>
            <a:noFill/>
          </p:spPr>
          <p:txBody>
            <a:bodyPr wrap="square" rtlCol="0">
              <a:spAutoFit/>
            </a:bodyPr>
            <a:lstStyle/>
            <a:p>
              <a:pPr marL="0" marR="0" lvl="0" indent="0" algn="ctr" defTabSz="914349" eaLnBrk="1" fontAlgn="auto" latinLnBrk="0" hangingPunct="1">
                <a:lnSpc>
                  <a:spcPct val="100000"/>
                </a:lnSpc>
                <a:spcBef>
                  <a:spcPts val="0"/>
                </a:spcBef>
                <a:spcAft>
                  <a:spcPts val="0"/>
                </a:spcAft>
                <a:buClrTx/>
                <a:buSzTx/>
                <a:buFontTx/>
                <a:buNone/>
                <a:tabLst/>
                <a:defRPr/>
              </a:pPr>
              <a:r>
                <a:rPr lang="en-AU" sz="1400" kern="0" dirty="0">
                  <a:solidFill>
                    <a:schemeClr val="tx2"/>
                  </a:solidFill>
                  <a:ea typeface="Segoe UI" panose="020B0502040204020203" pitchFamily="34" charset="0"/>
                  <a:cs typeface="Segoe UI" panose="020B0502040204020203" pitchFamily="34" charset="0"/>
                </a:rPr>
                <a:t>ENROL AT KINDER</a:t>
              </a:r>
              <a:endParaRPr kumimoji="0" lang="en-AU" sz="1400" i="0" u="none" strike="noStrike" kern="0" cap="none" spc="0" normalizeH="0" baseline="0" noProof="0" dirty="0">
                <a:ln>
                  <a:noFill/>
                </a:ln>
                <a:solidFill>
                  <a:schemeClr val="tx2"/>
                </a:solidFill>
                <a:effectLst/>
                <a:uLnTx/>
                <a:uFillTx/>
                <a:ea typeface="Segoe UI" panose="020B0502040204020203" pitchFamily="34" charset="0"/>
                <a:cs typeface="Segoe UI" panose="020B0502040204020203" pitchFamily="34" charset="0"/>
              </a:endParaRPr>
            </a:p>
          </p:txBody>
        </p:sp>
        <p:cxnSp>
          <p:nvCxnSpPr>
            <p:cNvPr id="151" name="Straight Connector 150">
              <a:extLst>
                <a:ext uri="{FF2B5EF4-FFF2-40B4-BE49-F238E27FC236}">
                  <a16:creationId xmlns:a16="http://schemas.microsoft.com/office/drawing/2014/main" id="{765819B1-1881-4378-B31F-31639457866E}"/>
                </a:ext>
              </a:extLst>
            </p:cNvPr>
            <p:cNvCxnSpPr>
              <a:cxnSpLocks/>
            </p:cNvCxnSpPr>
            <p:nvPr/>
          </p:nvCxnSpPr>
          <p:spPr>
            <a:xfrm flipH="1">
              <a:off x="2897605" y="8484091"/>
              <a:ext cx="893345" cy="669"/>
            </a:xfrm>
            <a:prstGeom prst="line">
              <a:avLst/>
            </a:prstGeom>
            <a:noFill/>
            <a:ln w="28575" cap="rnd" cmpd="sng" algn="ctr">
              <a:solidFill>
                <a:schemeClr val="tx2"/>
              </a:solidFill>
              <a:prstDash val="sysDot"/>
              <a:headEnd type="none" w="med" len="med"/>
              <a:tailEnd type="none" w="med" len="med"/>
            </a:ln>
            <a:effectLst/>
          </p:spPr>
        </p:cxnSp>
        <p:grpSp>
          <p:nvGrpSpPr>
            <p:cNvPr id="161" name="Group 160">
              <a:extLst>
                <a:ext uri="{FF2B5EF4-FFF2-40B4-BE49-F238E27FC236}">
                  <a16:creationId xmlns:a16="http://schemas.microsoft.com/office/drawing/2014/main" id="{449B66D4-76B3-4C75-8904-908FDF5600A9}"/>
                </a:ext>
              </a:extLst>
            </p:cNvPr>
            <p:cNvGrpSpPr>
              <a:grpSpLocks noChangeAspect="1"/>
            </p:cNvGrpSpPr>
            <p:nvPr/>
          </p:nvGrpSpPr>
          <p:grpSpPr>
            <a:xfrm>
              <a:off x="2339925" y="8337813"/>
              <a:ext cx="360000" cy="304375"/>
              <a:chOff x="766763" y="1122363"/>
              <a:chExt cx="542925" cy="490538"/>
            </a:xfrm>
            <a:solidFill>
              <a:schemeClr val="tx2"/>
            </a:solidFill>
          </p:grpSpPr>
          <p:sp>
            <p:nvSpPr>
              <p:cNvPr id="162" name="Freeform 6">
                <a:extLst>
                  <a:ext uri="{FF2B5EF4-FFF2-40B4-BE49-F238E27FC236}">
                    <a16:creationId xmlns:a16="http://schemas.microsoft.com/office/drawing/2014/main" id="{73D2A125-8EF3-4BF4-B45C-57D44A1DFEF0}"/>
                  </a:ext>
                </a:extLst>
              </p:cNvPr>
              <p:cNvSpPr>
                <a:spLocks/>
              </p:cNvSpPr>
              <p:nvPr/>
            </p:nvSpPr>
            <p:spPr bwMode="auto">
              <a:xfrm>
                <a:off x="877888" y="1282701"/>
                <a:ext cx="319088" cy="15875"/>
              </a:xfrm>
              <a:custGeom>
                <a:avLst/>
                <a:gdLst>
                  <a:gd name="T0" fmla="*/ 5 w 100"/>
                  <a:gd name="T1" fmla="*/ 5 h 5"/>
                  <a:gd name="T2" fmla="*/ 95 w 100"/>
                  <a:gd name="T3" fmla="*/ 5 h 5"/>
                  <a:gd name="T4" fmla="*/ 100 w 100"/>
                  <a:gd name="T5" fmla="*/ 3 h 5"/>
                  <a:gd name="T6" fmla="*/ 95 w 100"/>
                  <a:gd name="T7" fmla="*/ 0 h 5"/>
                  <a:gd name="T8" fmla="*/ 5 w 100"/>
                  <a:gd name="T9" fmla="*/ 0 h 5"/>
                  <a:gd name="T10" fmla="*/ 0 w 100"/>
                  <a:gd name="T11" fmla="*/ 3 h 5"/>
                  <a:gd name="T12" fmla="*/ 5 w 100"/>
                  <a:gd name="T13" fmla="*/ 5 h 5"/>
                </a:gdLst>
                <a:ahLst/>
                <a:cxnLst>
                  <a:cxn ang="0">
                    <a:pos x="T0" y="T1"/>
                  </a:cxn>
                  <a:cxn ang="0">
                    <a:pos x="T2" y="T3"/>
                  </a:cxn>
                  <a:cxn ang="0">
                    <a:pos x="T4" y="T5"/>
                  </a:cxn>
                  <a:cxn ang="0">
                    <a:pos x="T6" y="T7"/>
                  </a:cxn>
                  <a:cxn ang="0">
                    <a:pos x="T8" y="T9"/>
                  </a:cxn>
                  <a:cxn ang="0">
                    <a:pos x="T10" y="T11"/>
                  </a:cxn>
                  <a:cxn ang="0">
                    <a:pos x="T12" y="T13"/>
                  </a:cxn>
                </a:cxnLst>
                <a:rect l="0" t="0" r="r" b="b"/>
                <a:pathLst>
                  <a:path w="100" h="5">
                    <a:moveTo>
                      <a:pt x="5" y="5"/>
                    </a:moveTo>
                    <a:cubicBezTo>
                      <a:pt x="95" y="5"/>
                      <a:pt x="95" y="5"/>
                      <a:pt x="95" y="5"/>
                    </a:cubicBezTo>
                    <a:cubicBezTo>
                      <a:pt x="98" y="5"/>
                      <a:pt x="100" y="4"/>
                      <a:pt x="100" y="3"/>
                    </a:cubicBezTo>
                    <a:cubicBezTo>
                      <a:pt x="100" y="1"/>
                      <a:pt x="98" y="0"/>
                      <a:pt x="95" y="0"/>
                    </a:cubicBezTo>
                    <a:cubicBezTo>
                      <a:pt x="5" y="0"/>
                      <a:pt x="5" y="0"/>
                      <a:pt x="5" y="0"/>
                    </a:cubicBezTo>
                    <a:cubicBezTo>
                      <a:pt x="3" y="0"/>
                      <a:pt x="0" y="1"/>
                      <a:pt x="0" y="3"/>
                    </a:cubicBezTo>
                    <a:cubicBezTo>
                      <a:pt x="0" y="4"/>
                      <a:pt x="3" y="5"/>
                      <a:pt x="5" y="5"/>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a:solidFill>
                    <a:schemeClr val="tx2"/>
                  </a:solidFill>
                </a:endParaRPr>
              </a:p>
            </p:txBody>
          </p:sp>
          <p:sp>
            <p:nvSpPr>
              <p:cNvPr id="163" name="Freeform 7">
                <a:extLst>
                  <a:ext uri="{FF2B5EF4-FFF2-40B4-BE49-F238E27FC236}">
                    <a16:creationId xmlns:a16="http://schemas.microsoft.com/office/drawing/2014/main" id="{C381A630-19C2-4F00-AF2B-3A72DCF27958}"/>
                  </a:ext>
                </a:extLst>
              </p:cNvPr>
              <p:cNvSpPr>
                <a:spLocks/>
              </p:cNvSpPr>
              <p:nvPr/>
            </p:nvSpPr>
            <p:spPr bwMode="auto">
              <a:xfrm>
                <a:off x="877888" y="1349376"/>
                <a:ext cx="319088" cy="17463"/>
              </a:xfrm>
              <a:custGeom>
                <a:avLst/>
                <a:gdLst>
                  <a:gd name="T0" fmla="*/ 95 w 100"/>
                  <a:gd name="T1" fmla="*/ 0 h 5"/>
                  <a:gd name="T2" fmla="*/ 5 w 100"/>
                  <a:gd name="T3" fmla="*/ 0 h 5"/>
                  <a:gd name="T4" fmla="*/ 0 w 100"/>
                  <a:gd name="T5" fmla="*/ 2 h 5"/>
                  <a:gd name="T6" fmla="*/ 5 w 100"/>
                  <a:gd name="T7" fmla="*/ 5 h 5"/>
                  <a:gd name="T8" fmla="*/ 95 w 100"/>
                  <a:gd name="T9" fmla="*/ 5 h 5"/>
                  <a:gd name="T10" fmla="*/ 100 w 100"/>
                  <a:gd name="T11" fmla="*/ 2 h 5"/>
                  <a:gd name="T12" fmla="*/ 95 w 100"/>
                  <a:gd name="T13" fmla="*/ 0 h 5"/>
                </a:gdLst>
                <a:ahLst/>
                <a:cxnLst>
                  <a:cxn ang="0">
                    <a:pos x="T0" y="T1"/>
                  </a:cxn>
                  <a:cxn ang="0">
                    <a:pos x="T2" y="T3"/>
                  </a:cxn>
                  <a:cxn ang="0">
                    <a:pos x="T4" y="T5"/>
                  </a:cxn>
                  <a:cxn ang="0">
                    <a:pos x="T6" y="T7"/>
                  </a:cxn>
                  <a:cxn ang="0">
                    <a:pos x="T8" y="T9"/>
                  </a:cxn>
                  <a:cxn ang="0">
                    <a:pos x="T10" y="T11"/>
                  </a:cxn>
                  <a:cxn ang="0">
                    <a:pos x="T12" y="T13"/>
                  </a:cxn>
                </a:cxnLst>
                <a:rect l="0" t="0" r="r" b="b"/>
                <a:pathLst>
                  <a:path w="100" h="5">
                    <a:moveTo>
                      <a:pt x="95" y="0"/>
                    </a:moveTo>
                    <a:cubicBezTo>
                      <a:pt x="5" y="0"/>
                      <a:pt x="5" y="0"/>
                      <a:pt x="5" y="0"/>
                    </a:cubicBezTo>
                    <a:cubicBezTo>
                      <a:pt x="3" y="0"/>
                      <a:pt x="0" y="0"/>
                      <a:pt x="0" y="2"/>
                    </a:cubicBezTo>
                    <a:cubicBezTo>
                      <a:pt x="0" y="4"/>
                      <a:pt x="3" y="5"/>
                      <a:pt x="5" y="5"/>
                    </a:cubicBezTo>
                    <a:cubicBezTo>
                      <a:pt x="95" y="5"/>
                      <a:pt x="95" y="5"/>
                      <a:pt x="95" y="5"/>
                    </a:cubicBezTo>
                    <a:cubicBezTo>
                      <a:pt x="98" y="5"/>
                      <a:pt x="100" y="4"/>
                      <a:pt x="100" y="2"/>
                    </a:cubicBezTo>
                    <a:cubicBezTo>
                      <a:pt x="100" y="0"/>
                      <a:pt x="98" y="0"/>
                      <a:pt x="95" y="0"/>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a:solidFill>
                    <a:schemeClr val="tx2"/>
                  </a:solidFill>
                </a:endParaRPr>
              </a:p>
            </p:txBody>
          </p:sp>
          <p:sp>
            <p:nvSpPr>
              <p:cNvPr id="164" name="Freeform 8">
                <a:extLst>
                  <a:ext uri="{FF2B5EF4-FFF2-40B4-BE49-F238E27FC236}">
                    <a16:creationId xmlns:a16="http://schemas.microsoft.com/office/drawing/2014/main" id="{7850DBAA-4AB6-46E3-A4DD-C3263343E0BC}"/>
                  </a:ext>
                </a:extLst>
              </p:cNvPr>
              <p:cNvSpPr>
                <a:spLocks/>
              </p:cNvSpPr>
              <p:nvPr/>
            </p:nvSpPr>
            <p:spPr bwMode="auto">
              <a:xfrm>
                <a:off x="877888" y="1414463"/>
                <a:ext cx="319088" cy="15875"/>
              </a:xfrm>
              <a:custGeom>
                <a:avLst/>
                <a:gdLst>
                  <a:gd name="T0" fmla="*/ 95 w 100"/>
                  <a:gd name="T1" fmla="*/ 0 h 5"/>
                  <a:gd name="T2" fmla="*/ 5 w 100"/>
                  <a:gd name="T3" fmla="*/ 0 h 5"/>
                  <a:gd name="T4" fmla="*/ 0 w 100"/>
                  <a:gd name="T5" fmla="*/ 3 h 5"/>
                  <a:gd name="T6" fmla="*/ 5 w 100"/>
                  <a:gd name="T7" fmla="*/ 5 h 5"/>
                  <a:gd name="T8" fmla="*/ 95 w 100"/>
                  <a:gd name="T9" fmla="*/ 5 h 5"/>
                  <a:gd name="T10" fmla="*/ 100 w 100"/>
                  <a:gd name="T11" fmla="*/ 3 h 5"/>
                  <a:gd name="T12" fmla="*/ 95 w 100"/>
                  <a:gd name="T13" fmla="*/ 0 h 5"/>
                </a:gdLst>
                <a:ahLst/>
                <a:cxnLst>
                  <a:cxn ang="0">
                    <a:pos x="T0" y="T1"/>
                  </a:cxn>
                  <a:cxn ang="0">
                    <a:pos x="T2" y="T3"/>
                  </a:cxn>
                  <a:cxn ang="0">
                    <a:pos x="T4" y="T5"/>
                  </a:cxn>
                  <a:cxn ang="0">
                    <a:pos x="T6" y="T7"/>
                  </a:cxn>
                  <a:cxn ang="0">
                    <a:pos x="T8" y="T9"/>
                  </a:cxn>
                  <a:cxn ang="0">
                    <a:pos x="T10" y="T11"/>
                  </a:cxn>
                  <a:cxn ang="0">
                    <a:pos x="T12" y="T13"/>
                  </a:cxn>
                </a:cxnLst>
                <a:rect l="0" t="0" r="r" b="b"/>
                <a:pathLst>
                  <a:path w="100" h="5">
                    <a:moveTo>
                      <a:pt x="95" y="0"/>
                    </a:moveTo>
                    <a:cubicBezTo>
                      <a:pt x="5" y="0"/>
                      <a:pt x="5" y="0"/>
                      <a:pt x="5" y="0"/>
                    </a:cubicBezTo>
                    <a:cubicBezTo>
                      <a:pt x="3" y="0"/>
                      <a:pt x="0" y="1"/>
                      <a:pt x="0" y="3"/>
                    </a:cubicBezTo>
                    <a:cubicBezTo>
                      <a:pt x="0" y="5"/>
                      <a:pt x="3" y="5"/>
                      <a:pt x="5" y="5"/>
                    </a:cubicBezTo>
                    <a:cubicBezTo>
                      <a:pt x="95" y="5"/>
                      <a:pt x="95" y="5"/>
                      <a:pt x="95" y="5"/>
                    </a:cubicBezTo>
                    <a:cubicBezTo>
                      <a:pt x="98" y="5"/>
                      <a:pt x="100" y="5"/>
                      <a:pt x="100" y="3"/>
                    </a:cubicBezTo>
                    <a:cubicBezTo>
                      <a:pt x="100" y="1"/>
                      <a:pt x="98" y="0"/>
                      <a:pt x="95" y="0"/>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a:solidFill>
                    <a:schemeClr val="tx2"/>
                  </a:solidFill>
                </a:endParaRPr>
              </a:p>
            </p:txBody>
          </p:sp>
          <p:sp>
            <p:nvSpPr>
              <p:cNvPr id="165" name="Freeform 9">
                <a:extLst>
                  <a:ext uri="{FF2B5EF4-FFF2-40B4-BE49-F238E27FC236}">
                    <a16:creationId xmlns:a16="http://schemas.microsoft.com/office/drawing/2014/main" id="{E8633F07-BCA6-4AE4-98CD-E49FCEFC4F70}"/>
                  </a:ext>
                </a:extLst>
              </p:cNvPr>
              <p:cNvSpPr>
                <a:spLocks noEditPoints="1"/>
              </p:cNvSpPr>
              <p:nvPr/>
            </p:nvSpPr>
            <p:spPr bwMode="auto">
              <a:xfrm>
                <a:off x="766763" y="1122363"/>
                <a:ext cx="542925" cy="490538"/>
              </a:xfrm>
              <a:custGeom>
                <a:avLst/>
                <a:gdLst>
                  <a:gd name="T0" fmla="*/ 85 w 170"/>
                  <a:gd name="T1" fmla="*/ 0 h 153"/>
                  <a:gd name="T2" fmla="*/ 0 w 170"/>
                  <a:gd name="T3" fmla="*/ 69 h 153"/>
                  <a:gd name="T4" fmla="*/ 24 w 170"/>
                  <a:gd name="T5" fmla="*/ 117 h 153"/>
                  <a:gd name="T6" fmla="*/ 24 w 170"/>
                  <a:gd name="T7" fmla="*/ 117 h 153"/>
                  <a:gd name="T8" fmla="*/ 15 w 170"/>
                  <a:gd name="T9" fmla="*/ 153 h 153"/>
                  <a:gd name="T10" fmla="*/ 61 w 170"/>
                  <a:gd name="T11" fmla="*/ 135 h 153"/>
                  <a:gd name="T12" fmla="*/ 62 w 170"/>
                  <a:gd name="T13" fmla="*/ 135 h 153"/>
                  <a:gd name="T14" fmla="*/ 85 w 170"/>
                  <a:gd name="T15" fmla="*/ 138 h 153"/>
                  <a:gd name="T16" fmla="*/ 170 w 170"/>
                  <a:gd name="T17" fmla="*/ 69 h 153"/>
                  <a:gd name="T18" fmla="*/ 85 w 170"/>
                  <a:gd name="T19" fmla="*/ 0 h 153"/>
                  <a:gd name="T20" fmla="*/ 85 w 170"/>
                  <a:gd name="T21" fmla="*/ 131 h 153"/>
                  <a:gd name="T22" fmla="*/ 62 w 170"/>
                  <a:gd name="T23" fmla="*/ 128 h 153"/>
                  <a:gd name="T24" fmla="*/ 58 w 170"/>
                  <a:gd name="T25" fmla="*/ 129 h 153"/>
                  <a:gd name="T26" fmla="*/ 25 w 170"/>
                  <a:gd name="T27" fmla="*/ 142 h 153"/>
                  <a:gd name="T28" fmla="*/ 31 w 170"/>
                  <a:gd name="T29" fmla="*/ 119 h 153"/>
                  <a:gd name="T30" fmla="*/ 28 w 170"/>
                  <a:gd name="T31" fmla="*/ 112 h 153"/>
                  <a:gd name="T32" fmla="*/ 6 w 170"/>
                  <a:gd name="T33" fmla="*/ 69 h 153"/>
                  <a:gd name="T34" fmla="*/ 85 w 170"/>
                  <a:gd name="T35" fmla="*/ 7 h 153"/>
                  <a:gd name="T36" fmla="*/ 163 w 170"/>
                  <a:gd name="T37" fmla="*/ 69 h 153"/>
                  <a:gd name="T38" fmla="*/ 85 w 170"/>
                  <a:gd name="T39" fmla="*/ 131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70" h="153">
                    <a:moveTo>
                      <a:pt x="85" y="0"/>
                    </a:moveTo>
                    <a:cubicBezTo>
                      <a:pt x="38" y="0"/>
                      <a:pt x="0" y="31"/>
                      <a:pt x="0" y="69"/>
                    </a:cubicBezTo>
                    <a:cubicBezTo>
                      <a:pt x="0" y="87"/>
                      <a:pt x="8" y="104"/>
                      <a:pt x="24" y="117"/>
                    </a:cubicBezTo>
                    <a:cubicBezTo>
                      <a:pt x="24" y="117"/>
                      <a:pt x="24" y="117"/>
                      <a:pt x="24" y="117"/>
                    </a:cubicBezTo>
                    <a:cubicBezTo>
                      <a:pt x="15" y="153"/>
                      <a:pt x="15" y="153"/>
                      <a:pt x="15" y="153"/>
                    </a:cubicBezTo>
                    <a:cubicBezTo>
                      <a:pt x="61" y="135"/>
                      <a:pt x="61" y="135"/>
                      <a:pt x="61" y="135"/>
                    </a:cubicBezTo>
                    <a:cubicBezTo>
                      <a:pt x="62" y="135"/>
                      <a:pt x="62" y="135"/>
                      <a:pt x="62" y="135"/>
                    </a:cubicBezTo>
                    <a:cubicBezTo>
                      <a:pt x="69" y="137"/>
                      <a:pt x="77" y="138"/>
                      <a:pt x="85" y="138"/>
                    </a:cubicBezTo>
                    <a:cubicBezTo>
                      <a:pt x="132" y="138"/>
                      <a:pt x="170" y="107"/>
                      <a:pt x="170" y="69"/>
                    </a:cubicBezTo>
                    <a:cubicBezTo>
                      <a:pt x="170" y="31"/>
                      <a:pt x="132" y="0"/>
                      <a:pt x="85" y="0"/>
                    </a:cubicBezTo>
                    <a:close/>
                    <a:moveTo>
                      <a:pt x="85" y="131"/>
                    </a:moveTo>
                    <a:cubicBezTo>
                      <a:pt x="78" y="131"/>
                      <a:pt x="70" y="130"/>
                      <a:pt x="62" y="128"/>
                    </a:cubicBezTo>
                    <a:cubicBezTo>
                      <a:pt x="62" y="128"/>
                      <a:pt x="60" y="128"/>
                      <a:pt x="58" y="129"/>
                    </a:cubicBezTo>
                    <a:cubicBezTo>
                      <a:pt x="25" y="142"/>
                      <a:pt x="25" y="142"/>
                      <a:pt x="25" y="142"/>
                    </a:cubicBezTo>
                    <a:cubicBezTo>
                      <a:pt x="31" y="119"/>
                      <a:pt x="31" y="119"/>
                      <a:pt x="31" y="119"/>
                    </a:cubicBezTo>
                    <a:cubicBezTo>
                      <a:pt x="32" y="116"/>
                      <a:pt x="31" y="114"/>
                      <a:pt x="28" y="112"/>
                    </a:cubicBezTo>
                    <a:cubicBezTo>
                      <a:pt x="14" y="100"/>
                      <a:pt x="6" y="85"/>
                      <a:pt x="6" y="69"/>
                    </a:cubicBezTo>
                    <a:cubicBezTo>
                      <a:pt x="6" y="35"/>
                      <a:pt x="42" y="7"/>
                      <a:pt x="85" y="7"/>
                    </a:cubicBezTo>
                    <a:cubicBezTo>
                      <a:pt x="129" y="7"/>
                      <a:pt x="163" y="35"/>
                      <a:pt x="163" y="69"/>
                    </a:cubicBezTo>
                    <a:cubicBezTo>
                      <a:pt x="163" y="104"/>
                      <a:pt x="129" y="131"/>
                      <a:pt x="85" y="131"/>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a:solidFill>
                    <a:schemeClr val="tx2"/>
                  </a:solidFill>
                </a:endParaRPr>
              </a:p>
            </p:txBody>
          </p:sp>
        </p:grpSp>
        <p:grpSp>
          <p:nvGrpSpPr>
            <p:cNvPr id="166" name="Group 165">
              <a:extLst>
                <a:ext uri="{FF2B5EF4-FFF2-40B4-BE49-F238E27FC236}">
                  <a16:creationId xmlns:a16="http://schemas.microsoft.com/office/drawing/2014/main" id="{2DDEDE3B-95D1-48EA-9AEC-5F23952D1F7A}"/>
                </a:ext>
              </a:extLst>
            </p:cNvPr>
            <p:cNvGrpSpPr>
              <a:grpSpLocks noChangeAspect="1"/>
            </p:cNvGrpSpPr>
            <p:nvPr/>
          </p:nvGrpSpPr>
          <p:grpSpPr>
            <a:xfrm>
              <a:off x="857012" y="8308860"/>
              <a:ext cx="291179" cy="336880"/>
              <a:chOff x="3151063" y="1100138"/>
              <a:chExt cx="436564" cy="539750"/>
            </a:xfrm>
            <a:solidFill>
              <a:schemeClr val="tx2"/>
            </a:solidFill>
          </p:grpSpPr>
          <p:sp>
            <p:nvSpPr>
              <p:cNvPr id="167" name="Freeform 25">
                <a:extLst>
                  <a:ext uri="{FF2B5EF4-FFF2-40B4-BE49-F238E27FC236}">
                    <a16:creationId xmlns:a16="http://schemas.microsoft.com/office/drawing/2014/main" id="{EBC01627-C84D-491D-842E-33461E27EE02}"/>
                  </a:ext>
                </a:extLst>
              </p:cNvPr>
              <p:cNvSpPr>
                <a:spLocks noEditPoints="1"/>
              </p:cNvSpPr>
              <p:nvPr/>
            </p:nvSpPr>
            <p:spPr bwMode="auto">
              <a:xfrm>
                <a:off x="3151063" y="1100138"/>
                <a:ext cx="436564" cy="539750"/>
              </a:xfrm>
              <a:custGeom>
                <a:avLst/>
                <a:gdLst>
                  <a:gd name="T0" fmla="*/ 99 w 137"/>
                  <a:gd name="T1" fmla="*/ 0 h 169"/>
                  <a:gd name="T2" fmla="*/ 14 w 137"/>
                  <a:gd name="T3" fmla="*/ 0 h 169"/>
                  <a:gd name="T4" fmla="*/ 0 w 137"/>
                  <a:gd name="T5" fmla="*/ 14 h 169"/>
                  <a:gd name="T6" fmla="*/ 0 w 137"/>
                  <a:gd name="T7" fmla="*/ 155 h 169"/>
                  <a:gd name="T8" fmla="*/ 14 w 137"/>
                  <a:gd name="T9" fmla="*/ 169 h 169"/>
                  <a:gd name="T10" fmla="*/ 123 w 137"/>
                  <a:gd name="T11" fmla="*/ 169 h 169"/>
                  <a:gd name="T12" fmla="*/ 137 w 137"/>
                  <a:gd name="T13" fmla="*/ 155 h 169"/>
                  <a:gd name="T14" fmla="*/ 137 w 137"/>
                  <a:gd name="T15" fmla="*/ 42 h 169"/>
                  <a:gd name="T16" fmla="*/ 99 w 137"/>
                  <a:gd name="T17" fmla="*/ 0 h 169"/>
                  <a:gd name="T18" fmla="*/ 99 w 137"/>
                  <a:gd name="T19" fmla="*/ 0 h 169"/>
                  <a:gd name="T20" fmla="*/ 131 w 137"/>
                  <a:gd name="T21" fmla="*/ 155 h 169"/>
                  <a:gd name="T22" fmla="*/ 123 w 137"/>
                  <a:gd name="T23" fmla="*/ 163 h 169"/>
                  <a:gd name="T24" fmla="*/ 14 w 137"/>
                  <a:gd name="T25" fmla="*/ 163 h 169"/>
                  <a:gd name="T26" fmla="*/ 6 w 137"/>
                  <a:gd name="T27" fmla="*/ 155 h 169"/>
                  <a:gd name="T28" fmla="*/ 6 w 137"/>
                  <a:gd name="T29" fmla="*/ 14 h 169"/>
                  <a:gd name="T30" fmla="*/ 14 w 137"/>
                  <a:gd name="T31" fmla="*/ 6 h 169"/>
                  <a:gd name="T32" fmla="*/ 85 w 137"/>
                  <a:gd name="T33" fmla="*/ 6 h 169"/>
                  <a:gd name="T34" fmla="*/ 85 w 137"/>
                  <a:gd name="T35" fmla="*/ 45 h 169"/>
                  <a:gd name="T36" fmla="*/ 92 w 137"/>
                  <a:gd name="T37" fmla="*/ 52 h 169"/>
                  <a:gd name="T38" fmla="*/ 131 w 137"/>
                  <a:gd name="T39" fmla="*/ 52 h 169"/>
                  <a:gd name="T40" fmla="*/ 131 w 137"/>
                  <a:gd name="T41" fmla="*/ 155 h 169"/>
                  <a:gd name="T42" fmla="*/ 131 w 137"/>
                  <a:gd name="T43" fmla="*/ 155 h 169"/>
                  <a:gd name="T44" fmla="*/ 91 w 137"/>
                  <a:gd name="T45" fmla="*/ 46 h 169"/>
                  <a:gd name="T46" fmla="*/ 91 w 137"/>
                  <a:gd name="T47" fmla="*/ 6 h 169"/>
                  <a:gd name="T48" fmla="*/ 96 w 137"/>
                  <a:gd name="T49" fmla="*/ 6 h 169"/>
                  <a:gd name="T50" fmla="*/ 132 w 137"/>
                  <a:gd name="T51" fmla="*/ 46 h 169"/>
                  <a:gd name="T52" fmla="*/ 91 w 137"/>
                  <a:gd name="T53" fmla="*/ 46 h 169"/>
                  <a:gd name="T54" fmla="*/ 91 w 137"/>
                  <a:gd name="T55" fmla="*/ 46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37" h="169">
                    <a:moveTo>
                      <a:pt x="99" y="0"/>
                    </a:moveTo>
                    <a:cubicBezTo>
                      <a:pt x="14" y="0"/>
                      <a:pt x="14" y="0"/>
                      <a:pt x="14" y="0"/>
                    </a:cubicBezTo>
                    <a:cubicBezTo>
                      <a:pt x="6" y="0"/>
                      <a:pt x="0" y="6"/>
                      <a:pt x="0" y="14"/>
                    </a:cubicBezTo>
                    <a:cubicBezTo>
                      <a:pt x="0" y="155"/>
                      <a:pt x="0" y="155"/>
                      <a:pt x="0" y="155"/>
                    </a:cubicBezTo>
                    <a:cubicBezTo>
                      <a:pt x="0" y="163"/>
                      <a:pt x="6" y="169"/>
                      <a:pt x="14" y="169"/>
                    </a:cubicBezTo>
                    <a:cubicBezTo>
                      <a:pt x="123" y="169"/>
                      <a:pt x="123" y="169"/>
                      <a:pt x="123" y="169"/>
                    </a:cubicBezTo>
                    <a:cubicBezTo>
                      <a:pt x="131" y="169"/>
                      <a:pt x="137" y="163"/>
                      <a:pt x="137" y="155"/>
                    </a:cubicBezTo>
                    <a:cubicBezTo>
                      <a:pt x="137" y="42"/>
                      <a:pt x="137" y="42"/>
                      <a:pt x="137" y="42"/>
                    </a:cubicBezTo>
                    <a:cubicBezTo>
                      <a:pt x="99" y="0"/>
                      <a:pt x="99" y="0"/>
                      <a:pt x="99" y="0"/>
                    </a:cubicBezTo>
                    <a:cubicBezTo>
                      <a:pt x="99" y="0"/>
                      <a:pt x="99" y="0"/>
                      <a:pt x="99" y="0"/>
                    </a:cubicBezTo>
                    <a:close/>
                    <a:moveTo>
                      <a:pt x="131" y="155"/>
                    </a:moveTo>
                    <a:cubicBezTo>
                      <a:pt x="131" y="159"/>
                      <a:pt x="127" y="163"/>
                      <a:pt x="123" y="163"/>
                    </a:cubicBezTo>
                    <a:cubicBezTo>
                      <a:pt x="14" y="163"/>
                      <a:pt x="14" y="163"/>
                      <a:pt x="14" y="163"/>
                    </a:cubicBezTo>
                    <a:cubicBezTo>
                      <a:pt x="10" y="163"/>
                      <a:pt x="6" y="159"/>
                      <a:pt x="6" y="155"/>
                    </a:cubicBezTo>
                    <a:cubicBezTo>
                      <a:pt x="6" y="14"/>
                      <a:pt x="6" y="14"/>
                      <a:pt x="6" y="14"/>
                    </a:cubicBezTo>
                    <a:cubicBezTo>
                      <a:pt x="6" y="10"/>
                      <a:pt x="10" y="6"/>
                      <a:pt x="14" y="6"/>
                    </a:cubicBezTo>
                    <a:cubicBezTo>
                      <a:pt x="85" y="6"/>
                      <a:pt x="85" y="6"/>
                      <a:pt x="85" y="6"/>
                    </a:cubicBezTo>
                    <a:cubicBezTo>
                      <a:pt x="85" y="45"/>
                      <a:pt x="85" y="45"/>
                      <a:pt x="85" y="45"/>
                    </a:cubicBezTo>
                    <a:cubicBezTo>
                      <a:pt x="85" y="49"/>
                      <a:pt x="88" y="52"/>
                      <a:pt x="92" y="52"/>
                    </a:cubicBezTo>
                    <a:cubicBezTo>
                      <a:pt x="131" y="52"/>
                      <a:pt x="131" y="52"/>
                      <a:pt x="131" y="52"/>
                    </a:cubicBezTo>
                    <a:cubicBezTo>
                      <a:pt x="131" y="155"/>
                      <a:pt x="131" y="155"/>
                      <a:pt x="131" y="155"/>
                    </a:cubicBezTo>
                    <a:cubicBezTo>
                      <a:pt x="131" y="155"/>
                      <a:pt x="131" y="155"/>
                      <a:pt x="131" y="155"/>
                    </a:cubicBezTo>
                    <a:close/>
                    <a:moveTo>
                      <a:pt x="91" y="46"/>
                    </a:moveTo>
                    <a:cubicBezTo>
                      <a:pt x="91" y="6"/>
                      <a:pt x="91" y="6"/>
                      <a:pt x="91" y="6"/>
                    </a:cubicBezTo>
                    <a:cubicBezTo>
                      <a:pt x="96" y="6"/>
                      <a:pt x="96" y="6"/>
                      <a:pt x="96" y="6"/>
                    </a:cubicBezTo>
                    <a:cubicBezTo>
                      <a:pt x="132" y="46"/>
                      <a:pt x="132" y="46"/>
                      <a:pt x="132" y="46"/>
                    </a:cubicBezTo>
                    <a:cubicBezTo>
                      <a:pt x="91" y="46"/>
                      <a:pt x="91" y="46"/>
                      <a:pt x="91" y="46"/>
                    </a:cubicBezTo>
                    <a:cubicBezTo>
                      <a:pt x="91" y="46"/>
                      <a:pt x="91" y="46"/>
                      <a:pt x="91" y="46"/>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dirty="0">
                  <a:solidFill>
                    <a:schemeClr val="tx2"/>
                  </a:solidFill>
                </a:endParaRPr>
              </a:p>
            </p:txBody>
          </p:sp>
          <p:sp>
            <p:nvSpPr>
              <p:cNvPr id="168" name="Freeform 26">
                <a:extLst>
                  <a:ext uri="{FF2B5EF4-FFF2-40B4-BE49-F238E27FC236}">
                    <a16:creationId xmlns:a16="http://schemas.microsoft.com/office/drawing/2014/main" id="{B979FA0F-6F04-4493-8802-2AE653F556C4}"/>
                  </a:ext>
                </a:extLst>
              </p:cNvPr>
              <p:cNvSpPr>
                <a:spLocks/>
              </p:cNvSpPr>
              <p:nvPr/>
            </p:nvSpPr>
            <p:spPr bwMode="auto">
              <a:xfrm>
                <a:off x="3249502" y="1311276"/>
                <a:ext cx="242888" cy="19050"/>
              </a:xfrm>
              <a:custGeom>
                <a:avLst/>
                <a:gdLst>
                  <a:gd name="T0" fmla="*/ 0 w 76"/>
                  <a:gd name="T1" fmla="*/ 3 h 6"/>
                  <a:gd name="T2" fmla="*/ 3 w 76"/>
                  <a:gd name="T3" fmla="*/ 6 h 6"/>
                  <a:gd name="T4" fmla="*/ 73 w 76"/>
                  <a:gd name="T5" fmla="*/ 6 h 6"/>
                  <a:gd name="T6" fmla="*/ 76 w 76"/>
                  <a:gd name="T7" fmla="*/ 3 h 6"/>
                  <a:gd name="T8" fmla="*/ 73 w 76"/>
                  <a:gd name="T9" fmla="*/ 0 h 6"/>
                  <a:gd name="T10" fmla="*/ 3 w 76"/>
                  <a:gd name="T11" fmla="*/ 0 h 6"/>
                  <a:gd name="T12" fmla="*/ 0 w 76"/>
                  <a:gd name="T13" fmla="*/ 3 h 6"/>
                </a:gdLst>
                <a:ahLst/>
                <a:cxnLst>
                  <a:cxn ang="0">
                    <a:pos x="T0" y="T1"/>
                  </a:cxn>
                  <a:cxn ang="0">
                    <a:pos x="T2" y="T3"/>
                  </a:cxn>
                  <a:cxn ang="0">
                    <a:pos x="T4" y="T5"/>
                  </a:cxn>
                  <a:cxn ang="0">
                    <a:pos x="T6" y="T7"/>
                  </a:cxn>
                  <a:cxn ang="0">
                    <a:pos x="T8" y="T9"/>
                  </a:cxn>
                  <a:cxn ang="0">
                    <a:pos x="T10" y="T11"/>
                  </a:cxn>
                  <a:cxn ang="0">
                    <a:pos x="T12" y="T13"/>
                  </a:cxn>
                </a:cxnLst>
                <a:rect l="0" t="0" r="r" b="b"/>
                <a:pathLst>
                  <a:path w="76" h="6">
                    <a:moveTo>
                      <a:pt x="0" y="3"/>
                    </a:moveTo>
                    <a:cubicBezTo>
                      <a:pt x="0" y="4"/>
                      <a:pt x="1" y="6"/>
                      <a:pt x="3" y="6"/>
                    </a:cubicBezTo>
                    <a:cubicBezTo>
                      <a:pt x="73" y="6"/>
                      <a:pt x="73" y="6"/>
                      <a:pt x="73" y="6"/>
                    </a:cubicBezTo>
                    <a:cubicBezTo>
                      <a:pt x="75" y="6"/>
                      <a:pt x="76" y="4"/>
                      <a:pt x="76" y="3"/>
                    </a:cubicBezTo>
                    <a:cubicBezTo>
                      <a:pt x="76" y="1"/>
                      <a:pt x="75" y="0"/>
                      <a:pt x="73" y="0"/>
                    </a:cubicBezTo>
                    <a:cubicBezTo>
                      <a:pt x="3" y="0"/>
                      <a:pt x="3" y="0"/>
                      <a:pt x="3" y="0"/>
                    </a:cubicBezTo>
                    <a:cubicBezTo>
                      <a:pt x="1" y="0"/>
                      <a:pt x="0" y="1"/>
                      <a:pt x="0" y="3"/>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a:solidFill>
                    <a:schemeClr val="tx2"/>
                  </a:solidFill>
                </a:endParaRPr>
              </a:p>
            </p:txBody>
          </p:sp>
          <p:sp>
            <p:nvSpPr>
              <p:cNvPr id="169" name="Freeform 27">
                <a:extLst>
                  <a:ext uri="{FF2B5EF4-FFF2-40B4-BE49-F238E27FC236}">
                    <a16:creationId xmlns:a16="http://schemas.microsoft.com/office/drawing/2014/main" id="{9BE225FF-6584-4228-832D-5D8F8740B9BA}"/>
                  </a:ext>
                </a:extLst>
              </p:cNvPr>
              <p:cNvSpPr>
                <a:spLocks/>
              </p:cNvSpPr>
              <p:nvPr/>
            </p:nvSpPr>
            <p:spPr bwMode="auto">
              <a:xfrm>
                <a:off x="3249502" y="1406526"/>
                <a:ext cx="242888" cy="22226"/>
              </a:xfrm>
              <a:custGeom>
                <a:avLst/>
                <a:gdLst>
                  <a:gd name="T0" fmla="*/ 73 w 76"/>
                  <a:gd name="T1" fmla="*/ 0 h 7"/>
                  <a:gd name="T2" fmla="*/ 3 w 76"/>
                  <a:gd name="T3" fmla="*/ 0 h 7"/>
                  <a:gd name="T4" fmla="*/ 0 w 76"/>
                  <a:gd name="T5" fmla="*/ 4 h 7"/>
                  <a:gd name="T6" fmla="*/ 3 w 76"/>
                  <a:gd name="T7" fmla="*/ 7 h 7"/>
                  <a:gd name="T8" fmla="*/ 73 w 76"/>
                  <a:gd name="T9" fmla="*/ 7 h 7"/>
                  <a:gd name="T10" fmla="*/ 76 w 76"/>
                  <a:gd name="T11" fmla="*/ 4 h 7"/>
                  <a:gd name="T12" fmla="*/ 73 w 76"/>
                  <a:gd name="T13" fmla="*/ 0 h 7"/>
                </a:gdLst>
                <a:ahLst/>
                <a:cxnLst>
                  <a:cxn ang="0">
                    <a:pos x="T0" y="T1"/>
                  </a:cxn>
                  <a:cxn ang="0">
                    <a:pos x="T2" y="T3"/>
                  </a:cxn>
                  <a:cxn ang="0">
                    <a:pos x="T4" y="T5"/>
                  </a:cxn>
                  <a:cxn ang="0">
                    <a:pos x="T6" y="T7"/>
                  </a:cxn>
                  <a:cxn ang="0">
                    <a:pos x="T8" y="T9"/>
                  </a:cxn>
                  <a:cxn ang="0">
                    <a:pos x="T10" y="T11"/>
                  </a:cxn>
                  <a:cxn ang="0">
                    <a:pos x="T12" y="T13"/>
                  </a:cxn>
                </a:cxnLst>
                <a:rect l="0" t="0" r="r" b="b"/>
                <a:pathLst>
                  <a:path w="76" h="7">
                    <a:moveTo>
                      <a:pt x="73" y="0"/>
                    </a:moveTo>
                    <a:cubicBezTo>
                      <a:pt x="3" y="0"/>
                      <a:pt x="3" y="0"/>
                      <a:pt x="3" y="0"/>
                    </a:cubicBezTo>
                    <a:cubicBezTo>
                      <a:pt x="1" y="0"/>
                      <a:pt x="0" y="2"/>
                      <a:pt x="0" y="4"/>
                    </a:cubicBezTo>
                    <a:cubicBezTo>
                      <a:pt x="0" y="5"/>
                      <a:pt x="1" y="7"/>
                      <a:pt x="3" y="7"/>
                    </a:cubicBezTo>
                    <a:cubicBezTo>
                      <a:pt x="73" y="7"/>
                      <a:pt x="73" y="7"/>
                      <a:pt x="73" y="7"/>
                    </a:cubicBezTo>
                    <a:cubicBezTo>
                      <a:pt x="75" y="7"/>
                      <a:pt x="76" y="5"/>
                      <a:pt x="76" y="4"/>
                    </a:cubicBezTo>
                    <a:cubicBezTo>
                      <a:pt x="76" y="2"/>
                      <a:pt x="75" y="0"/>
                      <a:pt x="73" y="0"/>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a:solidFill>
                    <a:schemeClr val="tx2"/>
                  </a:solidFill>
                </a:endParaRPr>
              </a:p>
            </p:txBody>
          </p:sp>
          <p:sp>
            <p:nvSpPr>
              <p:cNvPr id="170" name="Freeform 28">
                <a:extLst>
                  <a:ext uri="{FF2B5EF4-FFF2-40B4-BE49-F238E27FC236}">
                    <a16:creationId xmlns:a16="http://schemas.microsoft.com/office/drawing/2014/main" id="{F7C82D39-74DF-486E-8DEA-0925387D20C3}"/>
                  </a:ext>
                </a:extLst>
              </p:cNvPr>
              <p:cNvSpPr>
                <a:spLocks/>
              </p:cNvSpPr>
              <p:nvPr/>
            </p:nvSpPr>
            <p:spPr bwMode="auto">
              <a:xfrm>
                <a:off x="3249502" y="1509712"/>
                <a:ext cx="169863" cy="19050"/>
              </a:xfrm>
              <a:custGeom>
                <a:avLst/>
                <a:gdLst>
                  <a:gd name="T0" fmla="*/ 50 w 53"/>
                  <a:gd name="T1" fmla="*/ 0 h 6"/>
                  <a:gd name="T2" fmla="*/ 3 w 53"/>
                  <a:gd name="T3" fmla="*/ 0 h 6"/>
                  <a:gd name="T4" fmla="*/ 0 w 53"/>
                  <a:gd name="T5" fmla="*/ 3 h 6"/>
                  <a:gd name="T6" fmla="*/ 3 w 53"/>
                  <a:gd name="T7" fmla="*/ 6 h 6"/>
                  <a:gd name="T8" fmla="*/ 50 w 53"/>
                  <a:gd name="T9" fmla="*/ 6 h 6"/>
                  <a:gd name="T10" fmla="*/ 53 w 53"/>
                  <a:gd name="T11" fmla="*/ 3 h 6"/>
                  <a:gd name="T12" fmla="*/ 50 w 53"/>
                  <a:gd name="T13" fmla="*/ 0 h 6"/>
                </a:gdLst>
                <a:ahLst/>
                <a:cxnLst>
                  <a:cxn ang="0">
                    <a:pos x="T0" y="T1"/>
                  </a:cxn>
                  <a:cxn ang="0">
                    <a:pos x="T2" y="T3"/>
                  </a:cxn>
                  <a:cxn ang="0">
                    <a:pos x="T4" y="T5"/>
                  </a:cxn>
                  <a:cxn ang="0">
                    <a:pos x="T6" y="T7"/>
                  </a:cxn>
                  <a:cxn ang="0">
                    <a:pos x="T8" y="T9"/>
                  </a:cxn>
                  <a:cxn ang="0">
                    <a:pos x="T10" y="T11"/>
                  </a:cxn>
                  <a:cxn ang="0">
                    <a:pos x="T12" y="T13"/>
                  </a:cxn>
                </a:cxnLst>
                <a:rect l="0" t="0" r="r" b="b"/>
                <a:pathLst>
                  <a:path w="53" h="6">
                    <a:moveTo>
                      <a:pt x="50" y="0"/>
                    </a:moveTo>
                    <a:cubicBezTo>
                      <a:pt x="3" y="0"/>
                      <a:pt x="3" y="0"/>
                      <a:pt x="3" y="0"/>
                    </a:cubicBezTo>
                    <a:cubicBezTo>
                      <a:pt x="1" y="0"/>
                      <a:pt x="0" y="2"/>
                      <a:pt x="0" y="3"/>
                    </a:cubicBezTo>
                    <a:cubicBezTo>
                      <a:pt x="0" y="5"/>
                      <a:pt x="1" y="6"/>
                      <a:pt x="3" y="6"/>
                    </a:cubicBezTo>
                    <a:cubicBezTo>
                      <a:pt x="50" y="6"/>
                      <a:pt x="50" y="6"/>
                      <a:pt x="50" y="6"/>
                    </a:cubicBezTo>
                    <a:cubicBezTo>
                      <a:pt x="52" y="6"/>
                      <a:pt x="53" y="5"/>
                      <a:pt x="53" y="3"/>
                    </a:cubicBezTo>
                    <a:cubicBezTo>
                      <a:pt x="53" y="2"/>
                      <a:pt x="52" y="0"/>
                      <a:pt x="50" y="0"/>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dirty="0">
                  <a:solidFill>
                    <a:schemeClr val="tx2"/>
                  </a:solidFill>
                </a:endParaRPr>
              </a:p>
            </p:txBody>
          </p:sp>
          <p:sp>
            <p:nvSpPr>
              <p:cNvPr id="171" name="Freeform 29">
                <a:extLst>
                  <a:ext uri="{FF2B5EF4-FFF2-40B4-BE49-F238E27FC236}">
                    <a16:creationId xmlns:a16="http://schemas.microsoft.com/office/drawing/2014/main" id="{F4FE85D8-F84A-4015-876C-1DA3A4714465}"/>
                  </a:ext>
                </a:extLst>
              </p:cNvPr>
              <p:cNvSpPr>
                <a:spLocks/>
              </p:cNvSpPr>
              <p:nvPr/>
            </p:nvSpPr>
            <p:spPr bwMode="auto">
              <a:xfrm>
                <a:off x="3249502" y="1211264"/>
                <a:ext cx="80964" cy="19050"/>
              </a:xfrm>
              <a:custGeom>
                <a:avLst/>
                <a:gdLst>
                  <a:gd name="T0" fmla="*/ 3 w 25"/>
                  <a:gd name="T1" fmla="*/ 6 h 6"/>
                  <a:gd name="T2" fmla="*/ 22 w 25"/>
                  <a:gd name="T3" fmla="*/ 6 h 6"/>
                  <a:gd name="T4" fmla="*/ 25 w 25"/>
                  <a:gd name="T5" fmla="*/ 3 h 6"/>
                  <a:gd name="T6" fmla="*/ 22 w 25"/>
                  <a:gd name="T7" fmla="*/ 0 h 6"/>
                  <a:gd name="T8" fmla="*/ 3 w 25"/>
                  <a:gd name="T9" fmla="*/ 0 h 6"/>
                  <a:gd name="T10" fmla="*/ 0 w 25"/>
                  <a:gd name="T11" fmla="*/ 3 h 6"/>
                  <a:gd name="T12" fmla="*/ 3 w 25"/>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25" h="6">
                    <a:moveTo>
                      <a:pt x="3" y="6"/>
                    </a:moveTo>
                    <a:cubicBezTo>
                      <a:pt x="22" y="6"/>
                      <a:pt x="22" y="6"/>
                      <a:pt x="22" y="6"/>
                    </a:cubicBezTo>
                    <a:cubicBezTo>
                      <a:pt x="24" y="6"/>
                      <a:pt x="25" y="4"/>
                      <a:pt x="25" y="3"/>
                    </a:cubicBezTo>
                    <a:cubicBezTo>
                      <a:pt x="25" y="1"/>
                      <a:pt x="24" y="0"/>
                      <a:pt x="22" y="0"/>
                    </a:cubicBezTo>
                    <a:cubicBezTo>
                      <a:pt x="3" y="0"/>
                      <a:pt x="3" y="0"/>
                      <a:pt x="3" y="0"/>
                    </a:cubicBezTo>
                    <a:cubicBezTo>
                      <a:pt x="1" y="0"/>
                      <a:pt x="0" y="1"/>
                      <a:pt x="0" y="3"/>
                    </a:cubicBezTo>
                    <a:cubicBezTo>
                      <a:pt x="0" y="4"/>
                      <a:pt x="1" y="6"/>
                      <a:pt x="3" y="6"/>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a:solidFill>
                    <a:schemeClr val="tx2"/>
                  </a:solidFill>
                </a:endParaRPr>
              </a:p>
            </p:txBody>
          </p:sp>
        </p:grpSp>
        <p:sp>
          <p:nvSpPr>
            <p:cNvPr id="172" name="Freeform 23">
              <a:extLst>
                <a:ext uri="{FF2B5EF4-FFF2-40B4-BE49-F238E27FC236}">
                  <a16:creationId xmlns:a16="http://schemas.microsoft.com/office/drawing/2014/main" id="{D7FDB54A-C7CA-4522-8F6E-96C218AF2D3F}"/>
                </a:ext>
              </a:extLst>
            </p:cNvPr>
            <p:cNvSpPr>
              <a:spLocks noChangeAspect="1" noEditPoints="1"/>
            </p:cNvSpPr>
            <p:nvPr/>
          </p:nvSpPr>
          <p:spPr bwMode="auto">
            <a:xfrm>
              <a:off x="4041835" y="8321066"/>
              <a:ext cx="360000" cy="337868"/>
            </a:xfrm>
            <a:custGeom>
              <a:avLst/>
              <a:gdLst>
                <a:gd name="T0" fmla="*/ 163 w 170"/>
                <a:gd name="T1" fmla="*/ 52 h 170"/>
                <a:gd name="T2" fmla="*/ 158 w 170"/>
                <a:gd name="T3" fmla="*/ 52 h 170"/>
                <a:gd name="T4" fmla="*/ 157 w 170"/>
                <a:gd name="T5" fmla="*/ 56 h 170"/>
                <a:gd name="T6" fmla="*/ 157 w 170"/>
                <a:gd name="T7" fmla="*/ 56 h 170"/>
                <a:gd name="T8" fmla="*/ 162 w 170"/>
                <a:gd name="T9" fmla="*/ 85 h 170"/>
                <a:gd name="T10" fmla="*/ 85 w 170"/>
                <a:gd name="T11" fmla="*/ 162 h 170"/>
                <a:gd name="T12" fmla="*/ 8 w 170"/>
                <a:gd name="T13" fmla="*/ 85 h 170"/>
                <a:gd name="T14" fmla="*/ 85 w 170"/>
                <a:gd name="T15" fmla="*/ 7 h 170"/>
                <a:gd name="T16" fmla="*/ 141 w 170"/>
                <a:gd name="T17" fmla="*/ 31 h 170"/>
                <a:gd name="T18" fmla="*/ 141 w 170"/>
                <a:gd name="T19" fmla="*/ 31 h 170"/>
                <a:gd name="T20" fmla="*/ 146 w 170"/>
                <a:gd name="T21" fmla="*/ 31 h 170"/>
                <a:gd name="T22" fmla="*/ 146 w 170"/>
                <a:gd name="T23" fmla="*/ 25 h 170"/>
                <a:gd name="T24" fmla="*/ 145 w 170"/>
                <a:gd name="T25" fmla="*/ 25 h 170"/>
                <a:gd name="T26" fmla="*/ 85 w 170"/>
                <a:gd name="T27" fmla="*/ 0 h 170"/>
                <a:gd name="T28" fmla="*/ 0 w 170"/>
                <a:gd name="T29" fmla="*/ 85 h 170"/>
                <a:gd name="T30" fmla="*/ 85 w 170"/>
                <a:gd name="T31" fmla="*/ 170 h 170"/>
                <a:gd name="T32" fmla="*/ 170 w 170"/>
                <a:gd name="T33" fmla="*/ 85 h 170"/>
                <a:gd name="T34" fmla="*/ 164 w 170"/>
                <a:gd name="T35" fmla="*/ 54 h 170"/>
                <a:gd name="T36" fmla="*/ 163 w 170"/>
                <a:gd name="T37" fmla="*/ 52 h 170"/>
                <a:gd name="T38" fmla="*/ 85 w 170"/>
                <a:gd name="T39" fmla="*/ 106 h 170"/>
                <a:gd name="T40" fmla="*/ 49 w 170"/>
                <a:gd name="T41" fmla="*/ 70 h 170"/>
                <a:gd name="T42" fmla="*/ 46 w 170"/>
                <a:gd name="T43" fmla="*/ 69 h 170"/>
                <a:gd name="T44" fmla="*/ 42 w 170"/>
                <a:gd name="T45" fmla="*/ 73 h 170"/>
                <a:gd name="T46" fmla="*/ 44 w 170"/>
                <a:gd name="T47" fmla="*/ 76 h 170"/>
                <a:gd name="T48" fmla="*/ 82 w 170"/>
                <a:gd name="T49" fmla="*/ 115 h 170"/>
                <a:gd name="T50" fmla="*/ 85 w 170"/>
                <a:gd name="T51" fmla="*/ 116 h 170"/>
                <a:gd name="T52" fmla="*/ 88 w 170"/>
                <a:gd name="T53" fmla="*/ 114 h 170"/>
                <a:gd name="T54" fmla="*/ 88 w 170"/>
                <a:gd name="T55" fmla="*/ 115 h 170"/>
                <a:gd name="T56" fmla="*/ 152 w 170"/>
                <a:gd name="T57" fmla="*/ 47 h 170"/>
                <a:gd name="T58" fmla="*/ 152 w 170"/>
                <a:gd name="T59" fmla="*/ 47 h 170"/>
                <a:gd name="T60" fmla="*/ 158 w 170"/>
                <a:gd name="T61" fmla="*/ 41 h 170"/>
                <a:gd name="T62" fmla="*/ 158 w 170"/>
                <a:gd name="T63" fmla="*/ 41 h 170"/>
                <a:gd name="T64" fmla="*/ 169 w 170"/>
                <a:gd name="T65" fmla="*/ 29 h 170"/>
                <a:gd name="T66" fmla="*/ 169 w 170"/>
                <a:gd name="T67" fmla="*/ 29 h 170"/>
                <a:gd name="T68" fmla="*/ 170 w 170"/>
                <a:gd name="T69" fmla="*/ 27 h 170"/>
                <a:gd name="T70" fmla="*/ 166 w 170"/>
                <a:gd name="T71" fmla="*/ 23 h 170"/>
                <a:gd name="T72" fmla="*/ 163 w 170"/>
                <a:gd name="T73" fmla="*/ 24 h 170"/>
                <a:gd name="T74" fmla="*/ 163 w 170"/>
                <a:gd name="T75" fmla="*/ 24 h 170"/>
                <a:gd name="T76" fmla="*/ 153 w 170"/>
                <a:gd name="T77" fmla="*/ 35 h 170"/>
                <a:gd name="T78" fmla="*/ 153 w 170"/>
                <a:gd name="T79" fmla="*/ 35 h 170"/>
                <a:gd name="T80" fmla="*/ 148 w 170"/>
                <a:gd name="T81" fmla="*/ 40 h 170"/>
                <a:gd name="T82" fmla="*/ 148 w 170"/>
                <a:gd name="T83" fmla="*/ 40 h 170"/>
                <a:gd name="T84" fmla="*/ 85 w 170"/>
                <a:gd name="T85" fmla="*/ 106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70" h="170">
                  <a:moveTo>
                    <a:pt x="163" y="52"/>
                  </a:moveTo>
                  <a:cubicBezTo>
                    <a:pt x="162" y="51"/>
                    <a:pt x="159" y="51"/>
                    <a:pt x="158" y="52"/>
                  </a:cubicBezTo>
                  <a:cubicBezTo>
                    <a:pt x="157" y="53"/>
                    <a:pt x="156" y="55"/>
                    <a:pt x="157" y="56"/>
                  </a:cubicBezTo>
                  <a:cubicBezTo>
                    <a:pt x="157" y="56"/>
                    <a:pt x="157" y="56"/>
                    <a:pt x="157" y="56"/>
                  </a:cubicBezTo>
                  <a:cubicBezTo>
                    <a:pt x="160" y="65"/>
                    <a:pt x="162" y="75"/>
                    <a:pt x="162" y="85"/>
                  </a:cubicBezTo>
                  <a:cubicBezTo>
                    <a:pt x="162" y="127"/>
                    <a:pt x="128" y="162"/>
                    <a:pt x="85" y="162"/>
                  </a:cubicBezTo>
                  <a:cubicBezTo>
                    <a:pt x="42" y="162"/>
                    <a:pt x="8" y="127"/>
                    <a:pt x="8" y="85"/>
                  </a:cubicBezTo>
                  <a:cubicBezTo>
                    <a:pt x="8" y="42"/>
                    <a:pt x="42" y="7"/>
                    <a:pt x="85" y="7"/>
                  </a:cubicBezTo>
                  <a:cubicBezTo>
                    <a:pt x="107" y="7"/>
                    <a:pt x="127" y="17"/>
                    <a:pt x="141" y="31"/>
                  </a:cubicBezTo>
                  <a:cubicBezTo>
                    <a:pt x="141" y="31"/>
                    <a:pt x="141" y="31"/>
                    <a:pt x="141" y="31"/>
                  </a:cubicBezTo>
                  <a:cubicBezTo>
                    <a:pt x="142" y="32"/>
                    <a:pt x="145" y="32"/>
                    <a:pt x="146" y="31"/>
                  </a:cubicBezTo>
                  <a:cubicBezTo>
                    <a:pt x="147" y="29"/>
                    <a:pt x="147" y="27"/>
                    <a:pt x="146" y="25"/>
                  </a:cubicBezTo>
                  <a:cubicBezTo>
                    <a:pt x="146" y="25"/>
                    <a:pt x="146" y="25"/>
                    <a:pt x="145" y="25"/>
                  </a:cubicBezTo>
                  <a:cubicBezTo>
                    <a:pt x="130" y="10"/>
                    <a:pt x="109" y="0"/>
                    <a:pt x="85" y="0"/>
                  </a:cubicBezTo>
                  <a:cubicBezTo>
                    <a:pt x="38" y="0"/>
                    <a:pt x="0" y="38"/>
                    <a:pt x="0" y="85"/>
                  </a:cubicBezTo>
                  <a:cubicBezTo>
                    <a:pt x="0" y="132"/>
                    <a:pt x="38" y="170"/>
                    <a:pt x="85" y="170"/>
                  </a:cubicBezTo>
                  <a:cubicBezTo>
                    <a:pt x="132" y="170"/>
                    <a:pt x="170" y="132"/>
                    <a:pt x="170" y="85"/>
                  </a:cubicBezTo>
                  <a:cubicBezTo>
                    <a:pt x="170" y="74"/>
                    <a:pt x="168" y="63"/>
                    <a:pt x="164" y="54"/>
                  </a:cubicBezTo>
                  <a:cubicBezTo>
                    <a:pt x="164" y="53"/>
                    <a:pt x="164" y="53"/>
                    <a:pt x="163" y="52"/>
                  </a:cubicBezTo>
                  <a:moveTo>
                    <a:pt x="85" y="106"/>
                  </a:moveTo>
                  <a:cubicBezTo>
                    <a:pt x="49" y="70"/>
                    <a:pt x="49" y="70"/>
                    <a:pt x="49" y="70"/>
                  </a:cubicBezTo>
                  <a:cubicBezTo>
                    <a:pt x="48" y="70"/>
                    <a:pt x="47" y="69"/>
                    <a:pt x="46" y="69"/>
                  </a:cubicBezTo>
                  <a:cubicBezTo>
                    <a:pt x="44" y="69"/>
                    <a:pt x="42" y="71"/>
                    <a:pt x="42" y="73"/>
                  </a:cubicBezTo>
                  <a:cubicBezTo>
                    <a:pt x="42" y="74"/>
                    <a:pt x="43" y="75"/>
                    <a:pt x="44" y="76"/>
                  </a:cubicBezTo>
                  <a:cubicBezTo>
                    <a:pt x="82" y="115"/>
                    <a:pt x="82" y="115"/>
                    <a:pt x="82" y="115"/>
                  </a:cubicBezTo>
                  <a:cubicBezTo>
                    <a:pt x="83" y="115"/>
                    <a:pt x="84" y="116"/>
                    <a:pt x="85" y="116"/>
                  </a:cubicBezTo>
                  <a:cubicBezTo>
                    <a:pt x="86" y="116"/>
                    <a:pt x="87" y="115"/>
                    <a:pt x="88" y="114"/>
                  </a:cubicBezTo>
                  <a:cubicBezTo>
                    <a:pt x="88" y="115"/>
                    <a:pt x="88" y="115"/>
                    <a:pt x="88" y="115"/>
                  </a:cubicBezTo>
                  <a:cubicBezTo>
                    <a:pt x="152" y="47"/>
                    <a:pt x="152" y="47"/>
                    <a:pt x="152" y="47"/>
                  </a:cubicBezTo>
                  <a:cubicBezTo>
                    <a:pt x="152" y="47"/>
                    <a:pt x="152" y="47"/>
                    <a:pt x="152" y="47"/>
                  </a:cubicBezTo>
                  <a:cubicBezTo>
                    <a:pt x="158" y="41"/>
                    <a:pt x="158" y="41"/>
                    <a:pt x="158" y="41"/>
                  </a:cubicBezTo>
                  <a:cubicBezTo>
                    <a:pt x="158" y="41"/>
                    <a:pt x="158" y="41"/>
                    <a:pt x="158" y="41"/>
                  </a:cubicBezTo>
                  <a:cubicBezTo>
                    <a:pt x="169" y="29"/>
                    <a:pt x="169" y="29"/>
                    <a:pt x="169" y="29"/>
                  </a:cubicBezTo>
                  <a:cubicBezTo>
                    <a:pt x="169" y="29"/>
                    <a:pt x="169" y="29"/>
                    <a:pt x="169" y="29"/>
                  </a:cubicBezTo>
                  <a:cubicBezTo>
                    <a:pt x="170" y="29"/>
                    <a:pt x="170" y="28"/>
                    <a:pt x="170" y="27"/>
                  </a:cubicBezTo>
                  <a:cubicBezTo>
                    <a:pt x="170" y="25"/>
                    <a:pt x="168" y="23"/>
                    <a:pt x="166" y="23"/>
                  </a:cubicBezTo>
                  <a:cubicBezTo>
                    <a:pt x="165" y="23"/>
                    <a:pt x="164" y="23"/>
                    <a:pt x="163" y="24"/>
                  </a:cubicBezTo>
                  <a:cubicBezTo>
                    <a:pt x="163" y="24"/>
                    <a:pt x="163" y="24"/>
                    <a:pt x="163" y="24"/>
                  </a:cubicBezTo>
                  <a:cubicBezTo>
                    <a:pt x="153" y="35"/>
                    <a:pt x="153" y="35"/>
                    <a:pt x="153" y="35"/>
                  </a:cubicBezTo>
                  <a:cubicBezTo>
                    <a:pt x="153" y="35"/>
                    <a:pt x="153" y="35"/>
                    <a:pt x="153" y="35"/>
                  </a:cubicBezTo>
                  <a:cubicBezTo>
                    <a:pt x="148" y="40"/>
                    <a:pt x="148" y="40"/>
                    <a:pt x="148" y="40"/>
                  </a:cubicBezTo>
                  <a:cubicBezTo>
                    <a:pt x="148" y="40"/>
                    <a:pt x="148" y="40"/>
                    <a:pt x="148" y="40"/>
                  </a:cubicBezTo>
                  <a:cubicBezTo>
                    <a:pt x="85" y="106"/>
                    <a:pt x="85" y="106"/>
                    <a:pt x="85" y="106"/>
                  </a:cubicBezTo>
                  <a:close/>
                </a:path>
              </a:pathLst>
            </a:custGeom>
            <a:solidFill>
              <a:schemeClr val="tx2"/>
            </a:solidFill>
            <a:ln>
              <a:noFill/>
            </a:ln>
          </p:spPr>
          <p:txBody>
            <a:bodyPr vert="horz" wrap="square" lIns="91440" tIns="45720" rIns="91440" bIns="45720" numCol="1" anchor="t" anchorCtr="0" compatLnSpc="1">
              <a:prstTxWarp prst="textNoShape">
                <a:avLst/>
              </a:prstTxWarp>
            </a:bodyPr>
            <a:lstStyle/>
            <a:p>
              <a:endParaRPr lang="en-AU">
                <a:solidFill>
                  <a:schemeClr val="tx2"/>
                </a:solidFill>
              </a:endParaRPr>
            </a:p>
          </p:txBody>
        </p:sp>
        <p:sp>
          <p:nvSpPr>
            <p:cNvPr id="173" name="Freeform 39">
              <a:extLst>
                <a:ext uri="{FF2B5EF4-FFF2-40B4-BE49-F238E27FC236}">
                  <a16:creationId xmlns:a16="http://schemas.microsoft.com/office/drawing/2014/main" id="{0AB91391-8167-4893-BB9A-02B52F050097}"/>
                </a:ext>
              </a:extLst>
            </p:cNvPr>
            <p:cNvSpPr>
              <a:spLocks noChangeAspect="1" noEditPoints="1"/>
            </p:cNvSpPr>
            <p:nvPr/>
          </p:nvSpPr>
          <p:spPr bwMode="auto">
            <a:xfrm>
              <a:off x="5704375" y="8321560"/>
              <a:ext cx="376168" cy="336880"/>
            </a:xfrm>
            <a:custGeom>
              <a:avLst/>
              <a:gdLst>
                <a:gd name="T0" fmla="*/ 155 w 170"/>
                <a:gd name="T1" fmla="*/ 40 h 163"/>
                <a:gd name="T2" fmla="*/ 166 w 170"/>
                <a:gd name="T3" fmla="*/ 45 h 163"/>
                <a:gd name="T4" fmla="*/ 169 w 170"/>
                <a:gd name="T5" fmla="*/ 45 h 163"/>
                <a:gd name="T6" fmla="*/ 170 w 170"/>
                <a:gd name="T7" fmla="*/ 15 h 163"/>
                <a:gd name="T8" fmla="*/ 152 w 170"/>
                <a:gd name="T9" fmla="*/ 6 h 163"/>
                <a:gd name="T10" fmla="*/ 134 w 170"/>
                <a:gd name="T11" fmla="*/ 3 h 163"/>
                <a:gd name="T12" fmla="*/ 128 w 170"/>
                <a:gd name="T13" fmla="*/ 0 h 163"/>
                <a:gd name="T14" fmla="*/ 121 w 170"/>
                <a:gd name="T15" fmla="*/ 33 h 163"/>
                <a:gd name="T16" fmla="*/ 82 w 170"/>
                <a:gd name="T17" fmla="*/ 0 h 163"/>
                <a:gd name="T18" fmla="*/ 0 w 170"/>
                <a:gd name="T19" fmla="*/ 81 h 163"/>
                <a:gd name="T20" fmla="*/ 5 w 170"/>
                <a:gd name="T21" fmla="*/ 84 h 163"/>
                <a:gd name="T22" fmla="*/ 23 w 170"/>
                <a:gd name="T23" fmla="*/ 160 h 163"/>
                <a:gd name="T24" fmla="*/ 142 w 170"/>
                <a:gd name="T25" fmla="*/ 163 h 163"/>
                <a:gd name="T26" fmla="*/ 145 w 170"/>
                <a:gd name="T27" fmla="*/ 66 h 163"/>
                <a:gd name="T28" fmla="*/ 166 w 170"/>
                <a:gd name="T29" fmla="*/ 84 h 163"/>
                <a:gd name="T30" fmla="*/ 169 w 170"/>
                <a:gd name="T31" fmla="*/ 80 h 163"/>
                <a:gd name="T32" fmla="*/ 135 w 170"/>
                <a:gd name="T33" fmla="*/ 38 h 163"/>
                <a:gd name="T34" fmla="*/ 101 w 170"/>
                <a:gd name="T35" fmla="*/ 157 h 163"/>
                <a:gd name="T36" fmla="*/ 68 w 170"/>
                <a:gd name="T37" fmla="*/ 95 h 163"/>
                <a:gd name="T38" fmla="*/ 101 w 170"/>
                <a:gd name="T39" fmla="*/ 157 h 163"/>
                <a:gd name="T40" fmla="*/ 106 w 170"/>
                <a:gd name="T41" fmla="*/ 157 h 163"/>
                <a:gd name="T42" fmla="*/ 103 w 170"/>
                <a:gd name="T43" fmla="*/ 89 h 163"/>
                <a:gd name="T44" fmla="*/ 62 w 170"/>
                <a:gd name="T45" fmla="*/ 92 h 163"/>
                <a:gd name="T46" fmla="*/ 29 w 170"/>
                <a:gd name="T47" fmla="*/ 157 h 163"/>
                <a:gd name="T48" fmla="*/ 85 w 170"/>
                <a:gd name="T49" fmla="*/ 7 h 163"/>
                <a:gd name="T50" fmla="*/ 139 w 170"/>
                <a:gd name="T51" fmla="*/ 157 h 163"/>
                <a:gd name="T52" fmla="*/ 126 w 170"/>
                <a:gd name="T53" fmla="*/ 7 h 163"/>
                <a:gd name="T54" fmla="*/ 130 w 170"/>
                <a:gd name="T55" fmla="*/ 6 h 163"/>
                <a:gd name="T56" fmla="*/ 135 w 170"/>
                <a:gd name="T57" fmla="*/ 10 h 163"/>
                <a:gd name="T58" fmla="*/ 152 w 170"/>
                <a:gd name="T59" fmla="*/ 12 h 163"/>
                <a:gd name="T60" fmla="*/ 164 w 170"/>
                <a:gd name="T61" fmla="*/ 36 h 163"/>
                <a:gd name="T62" fmla="*/ 154 w 170"/>
                <a:gd name="T63" fmla="*/ 34 h 163"/>
                <a:gd name="T64" fmla="*/ 136 w 170"/>
                <a:gd name="T65" fmla="*/ 33 h 163"/>
                <a:gd name="T66" fmla="*/ 132 w 170"/>
                <a:gd name="T67" fmla="*/ 29 h 163"/>
                <a:gd name="T68" fmla="*/ 130 w 170"/>
                <a:gd name="T69" fmla="*/ 34 h 163"/>
                <a:gd name="T70" fmla="*/ 126 w 170"/>
                <a:gd name="T71" fmla="*/ 38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70" h="163">
                  <a:moveTo>
                    <a:pt x="143" y="40"/>
                  </a:moveTo>
                  <a:cubicBezTo>
                    <a:pt x="148" y="40"/>
                    <a:pt x="151" y="40"/>
                    <a:pt x="155" y="40"/>
                  </a:cubicBezTo>
                  <a:cubicBezTo>
                    <a:pt x="158" y="40"/>
                    <a:pt x="161" y="40"/>
                    <a:pt x="164" y="43"/>
                  </a:cubicBezTo>
                  <a:cubicBezTo>
                    <a:pt x="164" y="43"/>
                    <a:pt x="164" y="43"/>
                    <a:pt x="166" y="45"/>
                  </a:cubicBezTo>
                  <a:cubicBezTo>
                    <a:pt x="166" y="45"/>
                    <a:pt x="166" y="45"/>
                    <a:pt x="167" y="45"/>
                  </a:cubicBezTo>
                  <a:cubicBezTo>
                    <a:pt x="167" y="45"/>
                    <a:pt x="167" y="45"/>
                    <a:pt x="169" y="45"/>
                  </a:cubicBezTo>
                  <a:cubicBezTo>
                    <a:pt x="169" y="45"/>
                    <a:pt x="170" y="43"/>
                    <a:pt x="170" y="42"/>
                  </a:cubicBezTo>
                  <a:cubicBezTo>
                    <a:pt x="170" y="42"/>
                    <a:pt x="170" y="42"/>
                    <a:pt x="170" y="15"/>
                  </a:cubicBezTo>
                  <a:cubicBezTo>
                    <a:pt x="170" y="13"/>
                    <a:pt x="170" y="13"/>
                    <a:pt x="169" y="12"/>
                  </a:cubicBezTo>
                  <a:cubicBezTo>
                    <a:pt x="164" y="7"/>
                    <a:pt x="158" y="6"/>
                    <a:pt x="152" y="6"/>
                  </a:cubicBezTo>
                  <a:cubicBezTo>
                    <a:pt x="149" y="7"/>
                    <a:pt x="146" y="7"/>
                    <a:pt x="143" y="7"/>
                  </a:cubicBezTo>
                  <a:cubicBezTo>
                    <a:pt x="140" y="7"/>
                    <a:pt x="137" y="6"/>
                    <a:pt x="134" y="3"/>
                  </a:cubicBezTo>
                  <a:cubicBezTo>
                    <a:pt x="133" y="2"/>
                    <a:pt x="133" y="2"/>
                    <a:pt x="133" y="2"/>
                  </a:cubicBezTo>
                  <a:cubicBezTo>
                    <a:pt x="132" y="1"/>
                    <a:pt x="130" y="0"/>
                    <a:pt x="128" y="0"/>
                  </a:cubicBezTo>
                  <a:cubicBezTo>
                    <a:pt x="124" y="0"/>
                    <a:pt x="121" y="3"/>
                    <a:pt x="121" y="7"/>
                  </a:cubicBezTo>
                  <a:cubicBezTo>
                    <a:pt x="121" y="21"/>
                    <a:pt x="121" y="29"/>
                    <a:pt x="121" y="33"/>
                  </a:cubicBezTo>
                  <a:cubicBezTo>
                    <a:pt x="87" y="0"/>
                    <a:pt x="87" y="0"/>
                    <a:pt x="87" y="0"/>
                  </a:cubicBezTo>
                  <a:cubicBezTo>
                    <a:pt x="82" y="0"/>
                    <a:pt x="82" y="0"/>
                    <a:pt x="82" y="0"/>
                  </a:cubicBezTo>
                  <a:cubicBezTo>
                    <a:pt x="1" y="79"/>
                    <a:pt x="1" y="79"/>
                    <a:pt x="1" y="79"/>
                  </a:cubicBezTo>
                  <a:cubicBezTo>
                    <a:pt x="0" y="80"/>
                    <a:pt x="0" y="81"/>
                    <a:pt x="0" y="81"/>
                  </a:cubicBezTo>
                  <a:cubicBezTo>
                    <a:pt x="0" y="83"/>
                    <a:pt x="0" y="84"/>
                    <a:pt x="3" y="84"/>
                  </a:cubicBezTo>
                  <a:cubicBezTo>
                    <a:pt x="4" y="84"/>
                    <a:pt x="5" y="84"/>
                    <a:pt x="5" y="84"/>
                  </a:cubicBezTo>
                  <a:cubicBezTo>
                    <a:pt x="23" y="66"/>
                    <a:pt x="23" y="66"/>
                    <a:pt x="23" y="66"/>
                  </a:cubicBezTo>
                  <a:cubicBezTo>
                    <a:pt x="23" y="160"/>
                    <a:pt x="23" y="160"/>
                    <a:pt x="23" y="160"/>
                  </a:cubicBezTo>
                  <a:cubicBezTo>
                    <a:pt x="23" y="161"/>
                    <a:pt x="24" y="163"/>
                    <a:pt x="26" y="163"/>
                  </a:cubicBezTo>
                  <a:cubicBezTo>
                    <a:pt x="142" y="163"/>
                    <a:pt x="142" y="163"/>
                    <a:pt x="142" y="163"/>
                  </a:cubicBezTo>
                  <a:cubicBezTo>
                    <a:pt x="144" y="163"/>
                    <a:pt x="145" y="161"/>
                    <a:pt x="145" y="160"/>
                  </a:cubicBezTo>
                  <a:cubicBezTo>
                    <a:pt x="145" y="66"/>
                    <a:pt x="145" y="66"/>
                    <a:pt x="145" y="66"/>
                  </a:cubicBezTo>
                  <a:cubicBezTo>
                    <a:pt x="164" y="84"/>
                    <a:pt x="164" y="84"/>
                    <a:pt x="164" y="84"/>
                  </a:cubicBezTo>
                  <a:cubicBezTo>
                    <a:pt x="165" y="84"/>
                    <a:pt x="166" y="84"/>
                    <a:pt x="166" y="84"/>
                  </a:cubicBezTo>
                  <a:cubicBezTo>
                    <a:pt x="168" y="84"/>
                    <a:pt x="169" y="83"/>
                    <a:pt x="169" y="82"/>
                  </a:cubicBezTo>
                  <a:cubicBezTo>
                    <a:pt x="169" y="82"/>
                    <a:pt x="169" y="81"/>
                    <a:pt x="169" y="80"/>
                  </a:cubicBezTo>
                  <a:cubicBezTo>
                    <a:pt x="155" y="67"/>
                    <a:pt x="144" y="56"/>
                    <a:pt x="135" y="47"/>
                  </a:cubicBezTo>
                  <a:cubicBezTo>
                    <a:pt x="135" y="38"/>
                    <a:pt x="135" y="38"/>
                    <a:pt x="135" y="38"/>
                  </a:cubicBezTo>
                  <a:cubicBezTo>
                    <a:pt x="138" y="40"/>
                    <a:pt x="140" y="40"/>
                    <a:pt x="143" y="40"/>
                  </a:cubicBezTo>
                  <a:close/>
                  <a:moveTo>
                    <a:pt x="101" y="157"/>
                  </a:moveTo>
                  <a:cubicBezTo>
                    <a:pt x="68" y="157"/>
                    <a:pt x="68" y="157"/>
                    <a:pt x="68" y="157"/>
                  </a:cubicBezTo>
                  <a:cubicBezTo>
                    <a:pt x="68" y="95"/>
                    <a:pt x="68" y="95"/>
                    <a:pt x="68" y="95"/>
                  </a:cubicBezTo>
                  <a:cubicBezTo>
                    <a:pt x="101" y="95"/>
                    <a:pt x="101" y="95"/>
                    <a:pt x="101" y="95"/>
                  </a:cubicBezTo>
                  <a:lnTo>
                    <a:pt x="101" y="157"/>
                  </a:lnTo>
                  <a:close/>
                  <a:moveTo>
                    <a:pt x="139" y="157"/>
                  </a:moveTo>
                  <a:cubicBezTo>
                    <a:pt x="106" y="157"/>
                    <a:pt x="106" y="157"/>
                    <a:pt x="106" y="157"/>
                  </a:cubicBezTo>
                  <a:cubicBezTo>
                    <a:pt x="106" y="92"/>
                    <a:pt x="106" y="92"/>
                    <a:pt x="106" y="92"/>
                  </a:cubicBezTo>
                  <a:cubicBezTo>
                    <a:pt x="106" y="91"/>
                    <a:pt x="105" y="89"/>
                    <a:pt x="103" y="89"/>
                  </a:cubicBezTo>
                  <a:cubicBezTo>
                    <a:pt x="65" y="89"/>
                    <a:pt x="65" y="89"/>
                    <a:pt x="65" y="89"/>
                  </a:cubicBezTo>
                  <a:cubicBezTo>
                    <a:pt x="63" y="89"/>
                    <a:pt x="62" y="91"/>
                    <a:pt x="62" y="92"/>
                  </a:cubicBezTo>
                  <a:cubicBezTo>
                    <a:pt x="62" y="157"/>
                    <a:pt x="62" y="157"/>
                    <a:pt x="62" y="157"/>
                  </a:cubicBezTo>
                  <a:cubicBezTo>
                    <a:pt x="29" y="157"/>
                    <a:pt x="29" y="157"/>
                    <a:pt x="29" y="157"/>
                  </a:cubicBezTo>
                  <a:cubicBezTo>
                    <a:pt x="29" y="59"/>
                    <a:pt x="29" y="59"/>
                    <a:pt x="29" y="59"/>
                  </a:cubicBezTo>
                  <a:cubicBezTo>
                    <a:pt x="85" y="7"/>
                    <a:pt x="85" y="7"/>
                    <a:pt x="85" y="7"/>
                  </a:cubicBezTo>
                  <a:cubicBezTo>
                    <a:pt x="139" y="59"/>
                    <a:pt x="139" y="59"/>
                    <a:pt x="139" y="59"/>
                  </a:cubicBezTo>
                  <a:lnTo>
                    <a:pt x="139" y="157"/>
                  </a:lnTo>
                  <a:close/>
                  <a:moveTo>
                    <a:pt x="126" y="38"/>
                  </a:moveTo>
                  <a:cubicBezTo>
                    <a:pt x="126" y="7"/>
                    <a:pt x="126" y="7"/>
                    <a:pt x="126" y="7"/>
                  </a:cubicBezTo>
                  <a:cubicBezTo>
                    <a:pt x="126" y="6"/>
                    <a:pt x="127" y="5"/>
                    <a:pt x="128" y="5"/>
                  </a:cubicBezTo>
                  <a:cubicBezTo>
                    <a:pt x="129" y="5"/>
                    <a:pt x="129" y="5"/>
                    <a:pt x="130" y="6"/>
                  </a:cubicBezTo>
                  <a:cubicBezTo>
                    <a:pt x="135" y="10"/>
                    <a:pt x="135" y="10"/>
                    <a:pt x="135" y="10"/>
                  </a:cubicBezTo>
                  <a:cubicBezTo>
                    <a:pt x="136" y="10"/>
                    <a:pt x="135" y="10"/>
                    <a:pt x="135" y="10"/>
                  </a:cubicBezTo>
                  <a:cubicBezTo>
                    <a:pt x="137" y="12"/>
                    <a:pt x="140" y="13"/>
                    <a:pt x="143" y="13"/>
                  </a:cubicBezTo>
                  <a:cubicBezTo>
                    <a:pt x="146" y="13"/>
                    <a:pt x="149" y="13"/>
                    <a:pt x="152" y="12"/>
                  </a:cubicBezTo>
                  <a:cubicBezTo>
                    <a:pt x="157" y="12"/>
                    <a:pt x="161" y="13"/>
                    <a:pt x="164" y="16"/>
                  </a:cubicBezTo>
                  <a:cubicBezTo>
                    <a:pt x="164" y="16"/>
                    <a:pt x="164" y="16"/>
                    <a:pt x="164" y="36"/>
                  </a:cubicBezTo>
                  <a:cubicBezTo>
                    <a:pt x="161" y="34"/>
                    <a:pt x="158" y="34"/>
                    <a:pt x="155" y="34"/>
                  </a:cubicBezTo>
                  <a:cubicBezTo>
                    <a:pt x="155" y="34"/>
                    <a:pt x="155" y="34"/>
                    <a:pt x="154" y="34"/>
                  </a:cubicBezTo>
                  <a:cubicBezTo>
                    <a:pt x="151" y="34"/>
                    <a:pt x="146" y="34"/>
                    <a:pt x="143" y="34"/>
                  </a:cubicBezTo>
                  <a:cubicBezTo>
                    <a:pt x="140" y="34"/>
                    <a:pt x="138" y="34"/>
                    <a:pt x="136" y="33"/>
                  </a:cubicBezTo>
                  <a:cubicBezTo>
                    <a:pt x="136" y="32"/>
                    <a:pt x="135" y="32"/>
                    <a:pt x="135" y="32"/>
                  </a:cubicBezTo>
                  <a:cubicBezTo>
                    <a:pt x="132" y="30"/>
                    <a:pt x="132" y="29"/>
                    <a:pt x="132" y="29"/>
                  </a:cubicBezTo>
                  <a:cubicBezTo>
                    <a:pt x="130" y="30"/>
                    <a:pt x="130" y="30"/>
                    <a:pt x="130" y="30"/>
                  </a:cubicBezTo>
                  <a:cubicBezTo>
                    <a:pt x="130" y="34"/>
                    <a:pt x="130" y="34"/>
                    <a:pt x="130" y="34"/>
                  </a:cubicBezTo>
                  <a:cubicBezTo>
                    <a:pt x="130" y="39"/>
                    <a:pt x="130" y="41"/>
                    <a:pt x="130" y="42"/>
                  </a:cubicBezTo>
                  <a:cubicBezTo>
                    <a:pt x="128" y="40"/>
                    <a:pt x="127" y="39"/>
                    <a:pt x="126" y="38"/>
                  </a:cubicBezTo>
                  <a:close/>
                </a:path>
              </a:pathLst>
            </a:custGeom>
            <a:solidFill>
              <a:schemeClr val="tx2"/>
            </a:solidFill>
            <a:ln>
              <a:noFill/>
            </a:ln>
          </p:spPr>
          <p:txBody>
            <a:bodyPr vert="horz" wrap="square" lIns="91440" tIns="45720" rIns="91440" bIns="45720" numCol="1" anchor="t" anchorCtr="0" compatLnSpc="1">
              <a:prstTxWarp prst="textNoShape">
                <a:avLst/>
              </a:prstTxWarp>
            </a:bodyPr>
            <a:lstStyle/>
            <a:p>
              <a:endParaRPr lang="en-AU" dirty="0">
                <a:solidFill>
                  <a:schemeClr val="tx2"/>
                </a:solidFill>
              </a:endParaRPr>
            </a:p>
          </p:txBody>
        </p:sp>
        <p:cxnSp>
          <p:nvCxnSpPr>
            <p:cNvPr id="53" name="Straight Connector 52">
              <a:extLst>
                <a:ext uri="{FF2B5EF4-FFF2-40B4-BE49-F238E27FC236}">
                  <a16:creationId xmlns:a16="http://schemas.microsoft.com/office/drawing/2014/main" id="{FAA67B58-D9C3-449A-804E-8CBA8B4BC0E5}"/>
                </a:ext>
              </a:extLst>
            </p:cNvPr>
            <p:cNvCxnSpPr>
              <a:cxnSpLocks/>
            </p:cNvCxnSpPr>
            <p:nvPr/>
          </p:nvCxnSpPr>
          <p:spPr>
            <a:xfrm flipH="1">
              <a:off x="1280307" y="8484091"/>
              <a:ext cx="893345" cy="669"/>
            </a:xfrm>
            <a:prstGeom prst="line">
              <a:avLst/>
            </a:prstGeom>
            <a:noFill/>
            <a:ln w="28575" cap="rnd" cmpd="sng" algn="ctr">
              <a:solidFill>
                <a:schemeClr val="tx2"/>
              </a:solidFill>
              <a:prstDash val="sysDot"/>
              <a:headEnd type="none" w="med" len="med"/>
              <a:tailEnd type="none" w="med" len="med"/>
            </a:ln>
            <a:effectLst/>
          </p:spPr>
        </p:cxnSp>
        <p:cxnSp>
          <p:nvCxnSpPr>
            <p:cNvPr id="54" name="Straight Connector 53">
              <a:extLst>
                <a:ext uri="{FF2B5EF4-FFF2-40B4-BE49-F238E27FC236}">
                  <a16:creationId xmlns:a16="http://schemas.microsoft.com/office/drawing/2014/main" id="{AA03172B-FAA4-4C8B-AE9E-5BD326969732}"/>
                </a:ext>
              </a:extLst>
            </p:cNvPr>
            <p:cNvCxnSpPr>
              <a:cxnSpLocks/>
            </p:cNvCxnSpPr>
            <p:nvPr/>
          </p:nvCxnSpPr>
          <p:spPr>
            <a:xfrm flipH="1">
              <a:off x="4603883" y="8478004"/>
              <a:ext cx="893345" cy="669"/>
            </a:xfrm>
            <a:prstGeom prst="line">
              <a:avLst/>
            </a:prstGeom>
            <a:noFill/>
            <a:ln w="28575" cap="rnd" cmpd="sng" algn="ctr">
              <a:solidFill>
                <a:schemeClr val="tx2"/>
              </a:solidFill>
              <a:prstDash val="sysDot"/>
              <a:headEnd type="none" w="med" len="med"/>
              <a:tailEnd type="none" w="med" len="med"/>
            </a:ln>
            <a:effectLst/>
          </p:spPr>
        </p:cxnSp>
      </p:grpSp>
    </p:spTree>
    <p:extLst>
      <p:ext uri="{BB962C8B-B14F-4D97-AF65-F5344CB8AC3E}">
        <p14:creationId xmlns:p14="http://schemas.microsoft.com/office/powerpoint/2010/main" val="5277809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Rectangle 38">
            <a:extLst>
              <a:ext uri="{FF2B5EF4-FFF2-40B4-BE49-F238E27FC236}">
                <a16:creationId xmlns:a16="http://schemas.microsoft.com/office/drawing/2014/main" id="{7E4A5C02-3F65-443A-83F0-38BDC6CE1D29}"/>
              </a:ext>
            </a:extLst>
          </p:cNvPr>
          <p:cNvSpPr/>
          <p:nvPr/>
        </p:nvSpPr>
        <p:spPr>
          <a:xfrm>
            <a:off x="-12693" y="-21713"/>
            <a:ext cx="6894512" cy="102696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solidFill>
                  <a:schemeClr val="tx2"/>
                </a:solidFill>
                <a:highlight>
                  <a:srgbClr val="FFFF00"/>
                </a:highlight>
              </a:rPr>
              <a:t>Council branding here</a:t>
            </a:r>
          </a:p>
        </p:txBody>
      </p:sp>
      <p:graphicFrame>
        <p:nvGraphicFramePr>
          <p:cNvPr id="9" name="Object 8" hidden="1">
            <a:extLst>
              <a:ext uri="{FF2B5EF4-FFF2-40B4-BE49-F238E27FC236}">
                <a16:creationId xmlns:a16="http://schemas.microsoft.com/office/drawing/2014/main" id="{433EF8BE-5D19-4E96-92C2-58AED071C905}"/>
              </a:ext>
            </a:extLst>
          </p:cNvPr>
          <p:cNvGraphicFramePr>
            <a:graphicFrameLocks noChangeAspect="1"/>
          </p:cNvGraphicFramePr>
          <p:nvPr>
            <p:custDataLst>
              <p:tags r:id="rId2"/>
            </p:custDataLst>
            <p:extLst>
              <p:ext uri="{D42A27DB-BD31-4B8C-83A1-F6EECF244321}">
                <p14:modId xmlns:p14="http://schemas.microsoft.com/office/powerpoint/2010/main" val="341964943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077" name="think-cell Slide" r:id="rId4" imgW="338" imgH="338" progId="TCLayout.ActiveDocument.1">
                  <p:embed/>
                </p:oleObj>
              </mc:Choice>
              <mc:Fallback>
                <p:oleObj name="think-cell Slide" r:id="rId4" imgW="338" imgH="338" progId="TCLayout.ActiveDocument.1">
                  <p:embed/>
                  <p:pic>
                    <p:nvPicPr>
                      <p:cNvPr id="9" name="Object 8" hidden="1">
                        <a:extLst>
                          <a:ext uri="{FF2B5EF4-FFF2-40B4-BE49-F238E27FC236}">
                            <a16:creationId xmlns:a16="http://schemas.microsoft.com/office/drawing/2014/main" id="{433EF8BE-5D19-4E96-92C2-58AED071C905}"/>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graphicFrame>
        <p:nvGraphicFramePr>
          <p:cNvPr id="10" name="Table 9">
            <a:extLst>
              <a:ext uri="{FF2B5EF4-FFF2-40B4-BE49-F238E27FC236}">
                <a16:creationId xmlns:a16="http://schemas.microsoft.com/office/drawing/2014/main" id="{62097817-C4DB-4A47-B1BB-786A05AD42CB}"/>
              </a:ext>
            </a:extLst>
          </p:cNvPr>
          <p:cNvGraphicFramePr>
            <a:graphicFrameLocks noGrp="1"/>
          </p:cNvGraphicFramePr>
          <p:nvPr>
            <p:extLst>
              <p:ext uri="{D42A27DB-BD31-4B8C-83A1-F6EECF244321}">
                <p14:modId xmlns:p14="http://schemas.microsoft.com/office/powerpoint/2010/main" val="4084337832"/>
              </p:ext>
            </p:extLst>
          </p:nvPr>
        </p:nvGraphicFramePr>
        <p:xfrm>
          <a:off x="676275" y="2589907"/>
          <a:ext cx="5495925" cy="3528538"/>
        </p:xfrm>
        <a:graphic>
          <a:graphicData uri="http://schemas.openxmlformats.org/drawingml/2006/table">
            <a:tbl>
              <a:tblPr firstRow="1" firstCol="1" bandRow="1"/>
              <a:tblGrid>
                <a:gridCol w="2603954">
                  <a:extLst>
                    <a:ext uri="{9D8B030D-6E8A-4147-A177-3AD203B41FA5}">
                      <a16:colId xmlns:a16="http://schemas.microsoft.com/office/drawing/2014/main" val="856942506"/>
                    </a:ext>
                  </a:extLst>
                </a:gridCol>
                <a:gridCol w="823938">
                  <a:extLst>
                    <a:ext uri="{9D8B030D-6E8A-4147-A177-3AD203B41FA5}">
                      <a16:colId xmlns:a16="http://schemas.microsoft.com/office/drawing/2014/main" val="3766036246"/>
                    </a:ext>
                  </a:extLst>
                </a:gridCol>
                <a:gridCol w="1013638">
                  <a:extLst>
                    <a:ext uri="{9D8B030D-6E8A-4147-A177-3AD203B41FA5}">
                      <a16:colId xmlns:a16="http://schemas.microsoft.com/office/drawing/2014/main" val="4129057304"/>
                    </a:ext>
                  </a:extLst>
                </a:gridCol>
                <a:gridCol w="1054395">
                  <a:extLst>
                    <a:ext uri="{9D8B030D-6E8A-4147-A177-3AD203B41FA5}">
                      <a16:colId xmlns:a16="http://schemas.microsoft.com/office/drawing/2014/main" val="2412412943"/>
                    </a:ext>
                  </a:extLst>
                </a:gridCol>
              </a:tblGrid>
              <a:tr h="449758">
                <a:tc>
                  <a:txBody>
                    <a:bodyPr/>
                    <a:lstStyle/>
                    <a:p>
                      <a:pPr algn="ctr">
                        <a:spcAft>
                          <a:spcPts val="600"/>
                        </a:spcAft>
                      </a:pPr>
                      <a:r>
                        <a:rPr lang="en-AU" sz="1100" b="1" dirty="0">
                          <a:solidFill>
                            <a:schemeClr val="tx2"/>
                          </a:solidFill>
                          <a:effectLst/>
                          <a:latin typeface="Arial" panose="020B0604020202020204" pitchFamily="34" charset="0"/>
                          <a:ea typeface="Arial" panose="020B0604020202020204" pitchFamily="34" charset="0"/>
                          <a:cs typeface="Times New Roman" panose="02020603050405020304" pitchFamily="18" charset="0"/>
                        </a:rPr>
                        <a:t>Criteria – children who</a:t>
                      </a:r>
                      <a:endParaRPr lang="en-AU" sz="1100" dirty="0">
                        <a:solidFill>
                          <a:schemeClr val="tx2"/>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36195" marB="3619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6"/>
                    </a:solidFill>
                  </a:tcPr>
                </a:tc>
                <a:tc>
                  <a:txBody>
                    <a:bodyPr/>
                    <a:lstStyle/>
                    <a:p>
                      <a:pPr algn="ctr">
                        <a:spcAft>
                          <a:spcPts val="600"/>
                        </a:spcAft>
                      </a:pPr>
                      <a:r>
                        <a:rPr lang="en-AU" sz="1100" b="1" dirty="0">
                          <a:solidFill>
                            <a:schemeClr val="tx2"/>
                          </a:solidFill>
                          <a:effectLst/>
                          <a:latin typeface="Arial" panose="020B0604020202020204" pitchFamily="34" charset="0"/>
                          <a:ea typeface="Arial" panose="020B0604020202020204" pitchFamily="34" charset="0"/>
                          <a:cs typeface="Times New Roman" panose="02020603050405020304" pitchFamily="18" charset="0"/>
                        </a:rPr>
                        <a:t>Priority allocation</a:t>
                      </a:r>
                      <a:endParaRPr lang="en-AU" sz="1100" dirty="0">
                        <a:solidFill>
                          <a:schemeClr val="tx2"/>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36195" marB="3619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6"/>
                    </a:solidFill>
                  </a:tcPr>
                </a:tc>
                <a:tc>
                  <a:txBody>
                    <a:bodyPr/>
                    <a:lstStyle/>
                    <a:p>
                      <a:pPr algn="ctr">
                        <a:spcAft>
                          <a:spcPts val="600"/>
                        </a:spcAft>
                      </a:pPr>
                      <a:r>
                        <a:rPr lang="en-AU" sz="1100" b="1" dirty="0">
                          <a:solidFill>
                            <a:schemeClr val="tx2"/>
                          </a:solidFill>
                          <a:effectLst/>
                          <a:latin typeface="Arial" panose="020B0604020202020204" pitchFamily="34" charset="0"/>
                          <a:ea typeface="Arial" panose="020B0604020202020204" pitchFamily="34" charset="0"/>
                          <a:cs typeface="Times New Roman" panose="02020603050405020304" pitchFamily="18" charset="0"/>
                        </a:rPr>
                        <a:t>15 hours free or low cost 4 y/o kinder</a:t>
                      </a:r>
                      <a:endParaRPr lang="en-AU" sz="1100" dirty="0">
                        <a:solidFill>
                          <a:schemeClr val="tx2"/>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36195" marB="3619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6"/>
                    </a:solidFill>
                  </a:tcPr>
                </a:tc>
                <a:tc>
                  <a:txBody>
                    <a:bodyPr/>
                    <a:lstStyle/>
                    <a:p>
                      <a:pPr algn="ctr">
                        <a:spcAft>
                          <a:spcPts val="600"/>
                        </a:spcAft>
                      </a:pPr>
                      <a:r>
                        <a:rPr lang="en-AU" sz="1100" b="1" dirty="0">
                          <a:solidFill>
                            <a:schemeClr val="tx2"/>
                          </a:solidFill>
                          <a:effectLst/>
                          <a:highlight>
                            <a:srgbClr val="FFFF00"/>
                          </a:highlight>
                          <a:latin typeface="Arial" panose="020B0604020202020204" pitchFamily="34" charset="0"/>
                          <a:ea typeface="Arial" panose="020B0604020202020204" pitchFamily="34" charset="0"/>
                          <a:cs typeface="Times New Roman" panose="02020603050405020304" pitchFamily="18" charset="0"/>
                        </a:rPr>
                        <a:t>15 hours free or low cost 3 y/o kinder</a:t>
                      </a:r>
                      <a:endParaRPr lang="en-AU" sz="1100" dirty="0">
                        <a:solidFill>
                          <a:schemeClr val="tx2"/>
                        </a:solidFill>
                        <a:effectLst/>
                        <a:highlight>
                          <a:srgbClr val="FFFF00"/>
                        </a:highlight>
                        <a:latin typeface="Arial" panose="020B0604020202020204" pitchFamily="34" charset="0"/>
                        <a:ea typeface="Arial" panose="020B0604020202020204" pitchFamily="34" charset="0"/>
                        <a:cs typeface="Times New Roman" panose="02020603050405020304" pitchFamily="18" charset="0"/>
                      </a:endParaRPr>
                    </a:p>
                  </a:txBody>
                  <a:tcPr marL="68580" marR="68580" marT="36195" marB="3619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6"/>
                    </a:solidFill>
                  </a:tcPr>
                </a:tc>
                <a:extLst>
                  <a:ext uri="{0D108BD9-81ED-4DB2-BD59-A6C34878D82A}">
                    <a16:rowId xmlns:a16="http://schemas.microsoft.com/office/drawing/2014/main" val="164838489"/>
                  </a:ext>
                </a:extLst>
              </a:tr>
              <a:tr h="295680">
                <a:tc>
                  <a:txBody>
                    <a:bodyPr/>
                    <a:lstStyle/>
                    <a:p>
                      <a:pPr marL="0" lvl="0" indent="0">
                        <a:spcAft>
                          <a:spcPts val="600"/>
                        </a:spcAft>
                      </a:pPr>
                      <a:r>
                        <a:rPr lang="en-AU" sz="1100" dirty="0">
                          <a:solidFill>
                            <a:schemeClr val="tx2"/>
                          </a:solidFill>
                          <a:effectLst/>
                          <a:latin typeface="Arial" panose="020B0604020202020204" pitchFamily="34" charset="0"/>
                          <a:ea typeface="Arial" panose="020B0604020202020204" pitchFamily="34" charset="0"/>
                          <a:cs typeface="Times New Roman" panose="02020603050405020304" pitchFamily="18" charset="0"/>
                        </a:rPr>
                        <a:t>Are Aboriginal and/or Torres Strait Islander</a:t>
                      </a:r>
                    </a:p>
                  </a:txBody>
                  <a:tcPr marL="68580" marR="68580" marT="36195" marB="3619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spcAft>
                          <a:spcPts val="600"/>
                        </a:spcAft>
                      </a:pPr>
                      <a:endParaRPr lang="en-AU" sz="11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36195" marB="3619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spcAft>
                          <a:spcPts val="600"/>
                        </a:spcAft>
                      </a:pPr>
                      <a:endParaRPr lang="en-AU" sz="11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36195" marB="3619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spcAft>
                          <a:spcPts val="600"/>
                        </a:spcAft>
                      </a:pPr>
                      <a:endParaRPr lang="en-AU" sz="11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36195" marB="3619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464172351"/>
                  </a:ext>
                </a:extLst>
              </a:tr>
              <a:tr h="397864">
                <a:tc>
                  <a:txBody>
                    <a:bodyPr/>
                    <a:lstStyle/>
                    <a:p>
                      <a:pPr marL="0" lvl="0" indent="0">
                        <a:spcAft>
                          <a:spcPts val="1200"/>
                        </a:spcAft>
                      </a:pPr>
                      <a:r>
                        <a:rPr lang="en-AU" sz="1100" dirty="0">
                          <a:solidFill>
                            <a:schemeClr val="tx2"/>
                          </a:solidFill>
                          <a:effectLst/>
                          <a:latin typeface="Arial" panose="020B0604020202020204" pitchFamily="34" charset="0"/>
                          <a:ea typeface="Arial" panose="020B0604020202020204" pitchFamily="34" charset="0"/>
                          <a:cs typeface="Times New Roman" panose="02020603050405020304" pitchFamily="18" charset="0"/>
                        </a:rPr>
                        <a:t>Are known to Child Protection</a:t>
                      </a:r>
                    </a:p>
                  </a:txBody>
                  <a:tcPr marL="68580" marR="68580" marT="36195" marB="3619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spcAft>
                          <a:spcPts val="600"/>
                        </a:spcAft>
                      </a:pPr>
                      <a:endParaRPr lang="en-AU" sz="11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36195" marB="3619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spcAft>
                          <a:spcPts val="600"/>
                        </a:spcAft>
                      </a:pPr>
                      <a:endParaRPr lang="en-AU" sz="1100">
                        <a:solidFill>
                          <a:srgbClr val="000000"/>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36195" marB="3619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spcAft>
                          <a:spcPts val="600"/>
                        </a:spcAft>
                      </a:pPr>
                      <a:endParaRPr lang="en-AU" sz="1100">
                        <a:solidFill>
                          <a:srgbClr val="000000"/>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36195" marB="3619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1348941090"/>
                  </a:ext>
                </a:extLst>
              </a:tr>
              <a:tr h="289213">
                <a:tc>
                  <a:txBody>
                    <a:bodyPr/>
                    <a:lstStyle/>
                    <a:p>
                      <a:pPr marL="0" lvl="0" indent="0">
                        <a:spcAft>
                          <a:spcPts val="600"/>
                        </a:spcAft>
                      </a:pPr>
                      <a:r>
                        <a:rPr lang="en-AU" sz="1100" dirty="0">
                          <a:solidFill>
                            <a:schemeClr val="tx2"/>
                          </a:solidFill>
                          <a:effectLst/>
                          <a:latin typeface="Arial" panose="020B0604020202020204" pitchFamily="34" charset="0"/>
                          <a:ea typeface="Arial" panose="020B0604020202020204" pitchFamily="34" charset="0"/>
                          <a:cs typeface="Times New Roman" panose="02020603050405020304" pitchFamily="18" charset="0"/>
                        </a:rPr>
                        <a:t>Hold, or have parent or carer who holds a humanitarian or refugee visa</a:t>
                      </a:r>
                    </a:p>
                  </a:txBody>
                  <a:tcPr marL="68580" marR="68580" marT="36195" marB="3619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spcAft>
                          <a:spcPts val="600"/>
                        </a:spcAft>
                      </a:pPr>
                      <a:endParaRPr lang="en-AU" sz="11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36195" marB="3619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spcAft>
                          <a:spcPts val="600"/>
                        </a:spcAft>
                      </a:pPr>
                      <a:endParaRPr lang="en-AU" sz="11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36195" marB="3619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spcAft>
                          <a:spcPts val="600"/>
                        </a:spcAft>
                      </a:pPr>
                      <a:r>
                        <a:rPr lang="en-AU" sz="1100" dirty="0">
                          <a:effectLst/>
                          <a:latin typeface="Arial" panose="020B0604020202020204" pitchFamily="34" charset="0"/>
                          <a:ea typeface="Arial" panose="020B0604020202020204" pitchFamily="34" charset="0"/>
                          <a:cs typeface="Times New Roman" panose="02020603050405020304" pitchFamily="18" charset="0"/>
                        </a:rPr>
                        <a:t> </a:t>
                      </a:r>
                    </a:p>
                  </a:txBody>
                  <a:tcPr marL="68580" marR="68580" marT="36195" marB="3619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2719069710"/>
                  </a:ext>
                </a:extLst>
              </a:tr>
              <a:tr h="319118">
                <a:tc>
                  <a:txBody>
                    <a:bodyPr/>
                    <a:lstStyle/>
                    <a:p>
                      <a:pPr marL="0" indent="0">
                        <a:spcAft>
                          <a:spcPts val="600"/>
                        </a:spcAft>
                      </a:pPr>
                      <a:r>
                        <a:rPr lang="en-AU" sz="1100" dirty="0">
                          <a:solidFill>
                            <a:schemeClr val="tx2"/>
                          </a:solidFill>
                          <a:effectLst/>
                          <a:latin typeface="Arial" panose="020B0604020202020204" pitchFamily="34" charset="0"/>
                          <a:ea typeface="Arial" panose="020B0604020202020204" pitchFamily="34" charset="0"/>
                          <a:cs typeface="Times New Roman" panose="02020603050405020304" pitchFamily="18" charset="0"/>
                        </a:rPr>
                        <a:t>Are a multiple birth child (triplets or more)</a:t>
                      </a:r>
                    </a:p>
                  </a:txBody>
                  <a:tcPr marL="68580" marR="68580" marT="36195" marB="3619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spcAft>
                          <a:spcPts val="600"/>
                        </a:spcAft>
                      </a:pPr>
                      <a:endParaRPr lang="en-AU" sz="1100">
                        <a:solidFill>
                          <a:srgbClr val="000000"/>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36195" marB="3619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spcAft>
                          <a:spcPts val="600"/>
                        </a:spcAft>
                      </a:pPr>
                      <a:endParaRPr lang="en-AU" sz="1100">
                        <a:solidFill>
                          <a:srgbClr val="000000"/>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36195" marB="3619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spcAft>
                          <a:spcPts val="600"/>
                        </a:spcAft>
                      </a:pPr>
                      <a:r>
                        <a:rPr lang="en-AU" sz="1100">
                          <a:effectLst/>
                          <a:latin typeface="Arial" panose="020B0604020202020204" pitchFamily="34" charset="0"/>
                          <a:ea typeface="Arial" panose="020B0604020202020204" pitchFamily="34" charset="0"/>
                          <a:cs typeface="Times New Roman" panose="02020603050405020304" pitchFamily="18" charset="0"/>
                        </a:rPr>
                        <a:t> </a:t>
                      </a:r>
                    </a:p>
                  </a:txBody>
                  <a:tcPr marL="68580" marR="68580" marT="36195" marB="3619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1486397691"/>
                  </a:ext>
                </a:extLst>
              </a:tr>
              <a:tr h="1332354">
                <a:tc>
                  <a:txBody>
                    <a:bodyPr/>
                    <a:lstStyle/>
                    <a:p>
                      <a:pPr marL="0" indent="0">
                        <a:spcAft>
                          <a:spcPts val="600"/>
                        </a:spcAft>
                      </a:pPr>
                      <a:r>
                        <a:rPr lang="en-AU" sz="1100" dirty="0">
                          <a:solidFill>
                            <a:schemeClr val="tx2"/>
                          </a:solidFill>
                          <a:effectLst/>
                          <a:latin typeface="Arial" panose="020B0604020202020204" pitchFamily="34" charset="0"/>
                          <a:ea typeface="Arial" panose="020B0604020202020204" pitchFamily="34" charset="0"/>
                          <a:cs typeface="Times New Roman" panose="02020603050405020304" pitchFamily="18" charset="0"/>
                        </a:rPr>
                        <a:t>Hold, or have a parent or carer who holds a:</a:t>
                      </a:r>
                    </a:p>
                    <a:p>
                      <a:pPr marL="342900" lvl="0" indent="-342900">
                        <a:spcAft>
                          <a:spcPts val="600"/>
                        </a:spcAft>
                        <a:buFont typeface="Symbol" panose="05050102010706020507" pitchFamily="18" charset="2"/>
                        <a:buChar char=""/>
                      </a:pPr>
                      <a:r>
                        <a:rPr lang="en-AU" sz="1100" dirty="0">
                          <a:solidFill>
                            <a:schemeClr val="tx2"/>
                          </a:solidFill>
                          <a:effectLst/>
                          <a:latin typeface="Arial" panose="020B0604020202020204" pitchFamily="34" charset="0"/>
                          <a:ea typeface="Arial" panose="020B0604020202020204" pitchFamily="34" charset="0"/>
                          <a:cs typeface="Times New Roman" panose="02020603050405020304" pitchFamily="18" charset="0"/>
                        </a:rPr>
                        <a:t>Commonwealth Health Care Card</a:t>
                      </a:r>
                    </a:p>
                    <a:p>
                      <a:pPr marL="342900" lvl="0" indent="-342900">
                        <a:spcAft>
                          <a:spcPts val="600"/>
                        </a:spcAft>
                        <a:buFont typeface="Symbol" panose="05050102010706020507" pitchFamily="18" charset="2"/>
                        <a:buChar char=""/>
                      </a:pPr>
                      <a:r>
                        <a:rPr lang="en-AU" sz="1100" dirty="0">
                          <a:solidFill>
                            <a:schemeClr val="tx2"/>
                          </a:solidFill>
                          <a:effectLst/>
                          <a:latin typeface="Arial" panose="020B0604020202020204" pitchFamily="34" charset="0"/>
                          <a:ea typeface="Arial" panose="020B0604020202020204" pitchFamily="34" charset="0"/>
                          <a:cs typeface="Times New Roman" panose="02020603050405020304" pitchFamily="18" charset="0"/>
                        </a:rPr>
                        <a:t>Pensioner Concession Card</a:t>
                      </a:r>
                    </a:p>
                    <a:p>
                      <a:pPr marL="342900" lvl="0" indent="-342900">
                        <a:spcAft>
                          <a:spcPts val="600"/>
                        </a:spcAft>
                        <a:buFont typeface="Symbol" panose="05050102010706020507" pitchFamily="18" charset="2"/>
                        <a:buChar char=""/>
                      </a:pPr>
                      <a:r>
                        <a:rPr lang="en-AU" sz="1100" dirty="0">
                          <a:solidFill>
                            <a:schemeClr val="tx2"/>
                          </a:solidFill>
                          <a:effectLst/>
                          <a:latin typeface="Arial" panose="020B0604020202020204" pitchFamily="34" charset="0"/>
                          <a:ea typeface="Arial" panose="020B0604020202020204" pitchFamily="34" charset="0"/>
                          <a:cs typeface="Times New Roman" panose="02020603050405020304" pitchFamily="18" charset="0"/>
                        </a:rPr>
                        <a:t>Veteran’s Affairs Card</a:t>
                      </a:r>
                    </a:p>
                  </a:txBody>
                  <a:tcPr marL="68580" marR="68580" marT="36195" marB="3619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spcAft>
                          <a:spcPts val="600"/>
                        </a:spcAft>
                      </a:pPr>
                      <a:endParaRPr lang="en-AU" sz="11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36195" marB="3619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spcAft>
                          <a:spcPts val="600"/>
                        </a:spcAft>
                      </a:pPr>
                      <a:endParaRPr lang="en-AU" sz="11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36195" marB="3619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spcAft>
                          <a:spcPts val="600"/>
                        </a:spcAft>
                      </a:pPr>
                      <a:r>
                        <a:rPr lang="en-AU" sz="1100" dirty="0">
                          <a:effectLst/>
                          <a:latin typeface="Arial" panose="020B0604020202020204" pitchFamily="34" charset="0"/>
                          <a:ea typeface="Arial" panose="020B0604020202020204" pitchFamily="34" charset="0"/>
                          <a:cs typeface="Times New Roman" panose="02020603050405020304" pitchFamily="18" charset="0"/>
                        </a:rPr>
                        <a:t> </a:t>
                      </a:r>
                    </a:p>
                  </a:txBody>
                  <a:tcPr marL="68580" marR="68580" marT="36195" marB="3619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842841524"/>
                  </a:ext>
                </a:extLst>
              </a:tr>
            </a:tbl>
          </a:graphicData>
        </a:graphic>
      </p:graphicFrame>
      <p:sp>
        <p:nvSpPr>
          <p:cNvPr id="11" name="Rectangle 10">
            <a:extLst>
              <a:ext uri="{FF2B5EF4-FFF2-40B4-BE49-F238E27FC236}">
                <a16:creationId xmlns:a16="http://schemas.microsoft.com/office/drawing/2014/main" id="{981D420F-E6CD-4405-B5B7-38ACCD313917}"/>
              </a:ext>
            </a:extLst>
          </p:cNvPr>
          <p:cNvSpPr/>
          <p:nvPr/>
        </p:nvSpPr>
        <p:spPr>
          <a:xfrm>
            <a:off x="600302" y="1316038"/>
            <a:ext cx="5176383" cy="292388"/>
          </a:xfrm>
          <a:prstGeom prst="rect">
            <a:avLst/>
          </a:prstGeom>
        </p:spPr>
        <p:txBody>
          <a:bodyPr wrap="square">
            <a:spAutoFit/>
          </a:bodyPr>
          <a:lstStyle/>
          <a:p>
            <a:r>
              <a:rPr lang="en-AU" sz="1300" b="1" dirty="0">
                <a:solidFill>
                  <a:schemeClr val="tx2"/>
                </a:solidFill>
                <a:latin typeface="Arial" panose="020B0604020202020204" pitchFamily="34" charset="0"/>
                <a:ea typeface="Times New Roman" panose="02020603050405020304" pitchFamily="18" charset="0"/>
                <a:cs typeface="Times New Roman" panose="02020603050405020304" pitchFamily="18" charset="0"/>
              </a:rPr>
              <a:t>CAN I GET HELP WITH THE COST OF KINDER?</a:t>
            </a:r>
            <a:endParaRPr lang="en-AU" sz="1300" dirty="0">
              <a:solidFill>
                <a:schemeClr val="tx2"/>
              </a:solidFill>
            </a:endParaRPr>
          </a:p>
        </p:txBody>
      </p:sp>
      <p:sp>
        <p:nvSpPr>
          <p:cNvPr id="16" name="Rectangle 15">
            <a:extLst>
              <a:ext uri="{FF2B5EF4-FFF2-40B4-BE49-F238E27FC236}">
                <a16:creationId xmlns:a16="http://schemas.microsoft.com/office/drawing/2014/main" id="{87F26385-46DF-48D6-AA49-3B65A427387E}"/>
              </a:ext>
            </a:extLst>
          </p:cNvPr>
          <p:cNvSpPr/>
          <p:nvPr/>
        </p:nvSpPr>
        <p:spPr>
          <a:xfrm>
            <a:off x="605420" y="1644519"/>
            <a:ext cx="5585830" cy="646331"/>
          </a:xfrm>
          <a:prstGeom prst="rect">
            <a:avLst/>
          </a:prstGeom>
        </p:spPr>
        <p:txBody>
          <a:bodyPr wrap="square">
            <a:spAutoFit/>
          </a:bodyPr>
          <a:lstStyle/>
          <a:p>
            <a:r>
              <a:rPr lang="en-AU" sz="1200" dirty="0">
                <a:solidFill>
                  <a:schemeClr val="tx2"/>
                </a:solidFill>
              </a:rPr>
              <a:t>[</a:t>
            </a:r>
            <a:r>
              <a:rPr lang="en-AU" sz="1200" dirty="0">
                <a:solidFill>
                  <a:schemeClr val="tx2"/>
                </a:solidFill>
                <a:highlight>
                  <a:srgbClr val="FFFF00"/>
                </a:highlight>
              </a:rPr>
              <a:t>CRES provider</a:t>
            </a:r>
            <a:r>
              <a:rPr lang="en-AU" sz="1200" dirty="0">
                <a:solidFill>
                  <a:schemeClr val="tx2"/>
                </a:solidFill>
              </a:rPr>
              <a:t>] is committed to helping all children go to kindergarten. If you meet one of the criteria below, your child will be prioritised when places are allocated, and you may be eligible for reduced cost kindergarten.</a:t>
            </a:r>
          </a:p>
        </p:txBody>
      </p:sp>
      <p:pic>
        <p:nvPicPr>
          <p:cNvPr id="17" name="Picture 16">
            <a:extLst>
              <a:ext uri="{FF2B5EF4-FFF2-40B4-BE49-F238E27FC236}">
                <a16:creationId xmlns:a16="http://schemas.microsoft.com/office/drawing/2014/main" id="{ED28E3EA-F133-446B-84CF-62D536CAC060}"/>
              </a:ext>
            </a:extLst>
          </p:cNvPr>
          <p:cNvPicPr/>
          <p:nvPr/>
        </p:nvPicPr>
        <p:blipFill rotWithShape="1">
          <a:blip r:embed="rId6"/>
          <a:srcRect l="50306" t="35294" r="6920" b="36200"/>
          <a:stretch/>
        </p:blipFill>
        <p:spPr>
          <a:xfrm>
            <a:off x="3642129" y="7488053"/>
            <a:ext cx="1538996" cy="942401"/>
          </a:xfrm>
          <a:prstGeom prst="rect">
            <a:avLst/>
          </a:prstGeom>
        </p:spPr>
      </p:pic>
      <p:grpSp>
        <p:nvGrpSpPr>
          <p:cNvPr id="19" name="Group 18">
            <a:extLst>
              <a:ext uri="{FF2B5EF4-FFF2-40B4-BE49-F238E27FC236}">
                <a16:creationId xmlns:a16="http://schemas.microsoft.com/office/drawing/2014/main" id="{969194EF-450F-4B6C-8CCB-B3F9478D481A}"/>
              </a:ext>
            </a:extLst>
          </p:cNvPr>
          <p:cNvGrpSpPr>
            <a:grpSpLocks noChangeAspect="1"/>
          </p:cNvGrpSpPr>
          <p:nvPr/>
        </p:nvGrpSpPr>
        <p:grpSpPr>
          <a:xfrm>
            <a:off x="234885" y="1301349"/>
            <a:ext cx="359105" cy="360000"/>
            <a:chOff x="4024713" y="4356695"/>
            <a:chExt cx="538657" cy="540000"/>
          </a:xfrm>
          <a:solidFill>
            <a:schemeClr val="accent6">
              <a:lumMod val="10000"/>
            </a:schemeClr>
          </a:solidFill>
        </p:grpSpPr>
        <p:sp>
          <p:nvSpPr>
            <p:cNvPr id="20" name="Freeform 55">
              <a:extLst>
                <a:ext uri="{FF2B5EF4-FFF2-40B4-BE49-F238E27FC236}">
                  <a16:creationId xmlns:a16="http://schemas.microsoft.com/office/drawing/2014/main" id="{2604517B-A990-4696-A08B-3D94F62EDE1E}"/>
                </a:ext>
              </a:extLst>
            </p:cNvPr>
            <p:cNvSpPr>
              <a:spLocks noEditPoints="1"/>
            </p:cNvSpPr>
            <p:nvPr/>
          </p:nvSpPr>
          <p:spPr bwMode="auto">
            <a:xfrm>
              <a:off x="4024713" y="4356695"/>
              <a:ext cx="538657" cy="540000"/>
            </a:xfrm>
            <a:custGeom>
              <a:avLst/>
              <a:gdLst>
                <a:gd name="T0" fmla="*/ 85 w 170"/>
                <a:gd name="T1" fmla="*/ 0 h 170"/>
                <a:gd name="T2" fmla="*/ 0 w 170"/>
                <a:gd name="T3" fmla="*/ 85 h 170"/>
                <a:gd name="T4" fmla="*/ 85 w 170"/>
                <a:gd name="T5" fmla="*/ 170 h 170"/>
                <a:gd name="T6" fmla="*/ 170 w 170"/>
                <a:gd name="T7" fmla="*/ 85 h 170"/>
                <a:gd name="T8" fmla="*/ 85 w 170"/>
                <a:gd name="T9" fmla="*/ 0 h 170"/>
                <a:gd name="T10" fmla="*/ 85 w 170"/>
                <a:gd name="T11" fmla="*/ 163 h 170"/>
                <a:gd name="T12" fmla="*/ 8 w 170"/>
                <a:gd name="T13" fmla="*/ 85 h 170"/>
                <a:gd name="T14" fmla="*/ 85 w 170"/>
                <a:gd name="T15" fmla="*/ 8 h 170"/>
                <a:gd name="T16" fmla="*/ 162 w 170"/>
                <a:gd name="T17" fmla="*/ 85 h 170"/>
                <a:gd name="T18" fmla="*/ 85 w 170"/>
                <a:gd name="T19" fmla="*/ 163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0" h="170">
                  <a:moveTo>
                    <a:pt x="85" y="0"/>
                  </a:moveTo>
                  <a:cubicBezTo>
                    <a:pt x="38" y="0"/>
                    <a:pt x="0" y="38"/>
                    <a:pt x="0" y="85"/>
                  </a:cubicBezTo>
                  <a:cubicBezTo>
                    <a:pt x="0" y="132"/>
                    <a:pt x="38" y="170"/>
                    <a:pt x="85" y="170"/>
                  </a:cubicBezTo>
                  <a:cubicBezTo>
                    <a:pt x="132" y="170"/>
                    <a:pt x="170" y="132"/>
                    <a:pt x="170" y="85"/>
                  </a:cubicBezTo>
                  <a:cubicBezTo>
                    <a:pt x="170" y="38"/>
                    <a:pt x="132" y="0"/>
                    <a:pt x="85" y="0"/>
                  </a:cubicBezTo>
                  <a:close/>
                  <a:moveTo>
                    <a:pt x="85" y="163"/>
                  </a:moveTo>
                  <a:cubicBezTo>
                    <a:pt x="42" y="163"/>
                    <a:pt x="8" y="128"/>
                    <a:pt x="8" y="85"/>
                  </a:cubicBezTo>
                  <a:cubicBezTo>
                    <a:pt x="8" y="43"/>
                    <a:pt x="42" y="8"/>
                    <a:pt x="85" y="8"/>
                  </a:cubicBezTo>
                  <a:cubicBezTo>
                    <a:pt x="128" y="8"/>
                    <a:pt x="162" y="43"/>
                    <a:pt x="162" y="85"/>
                  </a:cubicBezTo>
                  <a:cubicBezTo>
                    <a:pt x="162" y="128"/>
                    <a:pt x="128" y="163"/>
                    <a:pt x="85" y="16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solidFill>
                  <a:schemeClr val="tx2"/>
                </a:solidFill>
              </a:endParaRPr>
            </a:p>
          </p:txBody>
        </p:sp>
        <p:sp>
          <p:nvSpPr>
            <p:cNvPr id="21" name="Freeform 56">
              <a:extLst>
                <a:ext uri="{FF2B5EF4-FFF2-40B4-BE49-F238E27FC236}">
                  <a16:creationId xmlns:a16="http://schemas.microsoft.com/office/drawing/2014/main" id="{6F6826F3-14EB-4FAF-97D3-A0546434D52E}"/>
                </a:ext>
              </a:extLst>
            </p:cNvPr>
            <p:cNvSpPr>
              <a:spLocks noEditPoints="1"/>
            </p:cNvSpPr>
            <p:nvPr/>
          </p:nvSpPr>
          <p:spPr bwMode="auto">
            <a:xfrm>
              <a:off x="4208744" y="4524605"/>
              <a:ext cx="149105" cy="206866"/>
            </a:xfrm>
            <a:custGeom>
              <a:avLst/>
              <a:gdLst>
                <a:gd name="T0" fmla="*/ 43 w 47"/>
                <a:gd name="T1" fmla="*/ 44 h 65"/>
                <a:gd name="T2" fmla="*/ 45 w 47"/>
                <a:gd name="T3" fmla="*/ 45 h 65"/>
                <a:gd name="T4" fmla="*/ 47 w 47"/>
                <a:gd name="T5" fmla="*/ 48 h 65"/>
                <a:gd name="T6" fmla="*/ 45 w 47"/>
                <a:gd name="T7" fmla="*/ 51 h 65"/>
                <a:gd name="T8" fmla="*/ 43 w 47"/>
                <a:gd name="T9" fmla="*/ 52 h 65"/>
                <a:gd name="T10" fmla="*/ 39 w 47"/>
                <a:gd name="T11" fmla="*/ 52 h 65"/>
                <a:gd name="T12" fmla="*/ 39 w 47"/>
                <a:gd name="T13" fmla="*/ 61 h 65"/>
                <a:gd name="T14" fmla="*/ 38 w 47"/>
                <a:gd name="T15" fmla="*/ 64 h 65"/>
                <a:gd name="T16" fmla="*/ 35 w 47"/>
                <a:gd name="T17" fmla="*/ 65 h 65"/>
                <a:gd name="T18" fmla="*/ 32 w 47"/>
                <a:gd name="T19" fmla="*/ 64 h 65"/>
                <a:gd name="T20" fmla="*/ 31 w 47"/>
                <a:gd name="T21" fmla="*/ 61 h 65"/>
                <a:gd name="T22" fmla="*/ 31 w 47"/>
                <a:gd name="T23" fmla="*/ 52 h 65"/>
                <a:gd name="T24" fmla="*/ 4 w 47"/>
                <a:gd name="T25" fmla="*/ 52 h 65"/>
                <a:gd name="T26" fmla="*/ 1 w 47"/>
                <a:gd name="T27" fmla="*/ 50 h 65"/>
                <a:gd name="T28" fmla="*/ 0 w 47"/>
                <a:gd name="T29" fmla="*/ 48 h 65"/>
                <a:gd name="T30" fmla="*/ 1 w 47"/>
                <a:gd name="T31" fmla="*/ 46 h 65"/>
                <a:gd name="T32" fmla="*/ 32 w 47"/>
                <a:gd name="T33" fmla="*/ 2 h 65"/>
                <a:gd name="T34" fmla="*/ 35 w 47"/>
                <a:gd name="T35" fmla="*/ 0 h 65"/>
                <a:gd name="T36" fmla="*/ 36 w 47"/>
                <a:gd name="T37" fmla="*/ 0 h 65"/>
                <a:gd name="T38" fmla="*/ 39 w 47"/>
                <a:gd name="T39" fmla="*/ 4 h 65"/>
                <a:gd name="T40" fmla="*/ 39 w 47"/>
                <a:gd name="T41" fmla="*/ 44 h 65"/>
                <a:gd name="T42" fmla="*/ 43 w 47"/>
                <a:gd name="T43" fmla="*/ 44 h 65"/>
                <a:gd name="T44" fmla="*/ 31 w 47"/>
                <a:gd name="T45" fmla="*/ 44 h 65"/>
                <a:gd name="T46" fmla="*/ 31 w 47"/>
                <a:gd name="T47" fmla="*/ 17 h 65"/>
                <a:gd name="T48" fmla="*/ 12 w 47"/>
                <a:gd name="T49" fmla="*/ 44 h 65"/>
                <a:gd name="T50" fmla="*/ 31 w 47"/>
                <a:gd name="T51" fmla="*/ 44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47" h="65">
                  <a:moveTo>
                    <a:pt x="43" y="44"/>
                  </a:moveTo>
                  <a:cubicBezTo>
                    <a:pt x="44" y="44"/>
                    <a:pt x="45" y="44"/>
                    <a:pt x="45" y="45"/>
                  </a:cubicBezTo>
                  <a:cubicBezTo>
                    <a:pt x="46" y="46"/>
                    <a:pt x="47" y="47"/>
                    <a:pt x="47" y="48"/>
                  </a:cubicBezTo>
                  <a:cubicBezTo>
                    <a:pt x="47" y="49"/>
                    <a:pt x="46" y="50"/>
                    <a:pt x="45" y="51"/>
                  </a:cubicBezTo>
                  <a:cubicBezTo>
                    <a:pt x="45" y="52"/>
                    <a:pt x="44" y="52"/>
                    <a:pt x="43" y="52"/>
                  </a:cubicBezTo>
                  <a:cubicBezTo>
                    <a:pt x="39" y="52"/>
                    <a:pt x="39" y="52"/>
                    <a:pt x="39" y="52"/>
                  </a:cubicBezTo>
                  <a:cubicBezTo>
                    <a:pt x="39" y="61"/>
                    <a:pt x="39" y="61"/>
                    <a:pt x="39" y="61"/>
                  </a:cubicBezTo>
                  <a:cubicBezTo>
                    <a:pt x="39" y="62"/>
                    <a:pt x="39" y="63"/>
                    <a:pt x="38" y="64"/>
                  </a:cubicBezTo>
                  <a:cubicBezTo>
                    <a:pt x="37" y="65"/>
                    <a:pt x="36" y="65"/>
                    <a:pt x="35" y="65"/>
                  </a:cubicBezTo>
                  <a:cubicBezTo>
                    <a:pt x="34" y="65"/>
                    <a:pt x="33" y="65"/>
                    <a:pt x="32" y="64"/>
                  </a:cubicBezTo>
                  <a:cubicBezTo>
                    <a:pt x="32" y="63"/>
                    <a:pt x="31" y="62"/>
                    <a:pt x="31" y="61"/>
                  </a:cubicBezTo>
                  <a:cubicBezTo>
                    <a:pt x="31" y="52"/>
                    <a:pt x="31" y="52"/>
                    <a:pt x="31" y="52"/>
                  </a:cubicBezTo>
                  <a:cubicBezTo>
                    <a:pt x="4" y="52"/>
                    <a:pt x="4" y="52"/>
                    <a:pt x="4" y="52"/>
                  </a:cubicBezTo>
                  <a:cubicBezTo>
                    <a:pt x="3" y="52"/>
                    <a:pt x="2" y="51"/>
                    <a:pt x="1" y="50"/>
                  </a:cubicBezTo>
                  <a:cubicBezTo>
                    <a:pt x="1" y="49"/>
                    <a:pt x="0" y="49"/>
                    <a:pt x="0" y="48"/>
                  </a:cubicBezTo>
                  <a:cubicBezTo>
                    <a:pt x="0" y="47"/>
                    <a:pt x="1" y="46"/>
                    <a:pt x="1" y="46"/>
                  </a:cubicBezTo>
                  <a:cubicBezTo>
                    <a:pt x="32" y="2"/>
                    <a:pt x="32" y="2"/>
                    <a:pt x="32" y="2"/>
                  </a:cubicBezTo>
                  <a:cubicBezTo>
                    <a:pt x="33" y="1"/>
                    <a:pt x="34" y="0"/>
                    <a:pt x="35" y="0"/>
                  </a:cubicBezTo>
                  <a:cubicBezTo>
                    <a:pt x="35" y="0"/>
                    <a:pt x="36" y="0"/>
                    <a:pt x="36" y="0"/>
                  </a:cubicBezTo>
                  <a:cubicBezTo>
                    <a:pt x="38" y="1"/>
                    <a:pt x="39" y="2"/>
                    <a:pt x="39" y="4"/>
                  </a:cubicBezTo>
                  <a:cubicBezTo>
                    <a:pt x="39" y="44"/>
                    <a:pt x="39" y="44"/>
                    <a:pt x="39" y="44"/>
                  </a:cubicBezTo>
                  <a:lnTo>
                    <a:pt x="43" y="44"/>
                  </a:lnTo>
                  <a:close/>
                  <a:moveTo>
                    <a:pt x="31" y="44"/>
                  </a:moveTo>
                  <a:cubicBezTo>
                    <a:pt x="31" y="17"/>
                    <a:pt x="31" y="17"/>
                    <a:pt x="31" y="17"/>
                  </a:cubicBezTo>
                  <a:cubicBezTo>
                    <a:pt x="12" y="44"/>
                    <a:pt x="12" y="44"/>
                    <a:pt x="12" y="44"/>
                  </a:cubicBezTo>
                  <a:lnTo>
                    <a:pt x="31" y="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solidFill>
                  <a:schemeClr val="tx2"/>
                </a:solidFill>
              </a:endParaRPr>
            </a:p>
          </p:txBody>
        </p:sp>
      </p:grpSp>
      <p:sp>
        <p:nvSpPr>
          <p:cNvPr id="3" name="Rectangle 2">
            <a:extLst>
              <a:ext uri="{FF2B5EF4-FFF2-40B4-BE49-F238E27FC236}">
                <a16:creationId xmlns:a16="http://schemas.microsoft.com/office/drawing/2014/main" id="{50BE7F84-B43B-4F50-8AE8-97BCF32CA4E8}"/>
              </a:ext>
            </a:extLst>
          </p:cNvPr>
          <p:cNvSpPr/>
          <p:nvPr/>
        </p:nvSpPr>
        <p:spPr>
          <a:xfrm>
            <a:off x="3176" y="9048181"/>
            <a:ext cx="6856412" cy="89846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28" name="Group 27">
            <a:extLst>
              <a:ext uri="{FF2B5EF4-FFF2-40B4-BE49-F238E27FC236}">
                <a16:creationId xmlns:a16="http://schemas.microsoft.com/office/drawing/2014/main" id="{E8F98B6F-349D-4CC2-8801-C0BCBA55283D}"/>
              </a:ext>
            </a:extLst>
          </p:cNvPr>
          <p:cNvGrpSpPr/>
          <p:nvPr/>
        </p:nvGrpSpPr>
        <p:grpSpPr>
          <a:xfrm>
            <a:off x="341065" y="8768602"/>
            <a:ext cx="5160940" cy="920613"/>
            <a:chOff x="10895904" y="10682105"/>
            <a:chExt cx="2486339" cy="1782197"/>
          </a:xfrm>
          <a:solidFill>
            <a:schemeClr val="tx1"/>
          </a:solidFill>
        </p:grpSpPr>
        <p:sp>
          <p:nvSpPr>
            <p:cNvPr id="29" name="Speech Bubble: Rectangle with Corners Rounded 28">
              <a:extLst>
                <a:ext uri="{FF2B5EF4-FFF2-40B4-BE49-F238E27FC236}">
                  <a16:creationId xmlns:a16="http://schemas.microsoft.com/office/drawing/2014/main" id="{1F669AFB-892A-42DD-9CB4-3AC1261B495C}"/>
                </a:ext>
              </a:extLst>
            </p:cNvPr>
            <p:cNvSpPr/>
            <p:nvPr/>
          </p:nvSpPr>
          <p:spPr>
            <a:xfrm>
              <a:off x="10895904" y="10682105"/>
              <a:ext cx="2448487" cy="1782197"/>
            </a:xfrm>
            <a:prstGeom prst="wedgeRoundRectCallout">
              <a:avLst>
                <a:gd name="adj1" fmla="val -18802"/>
                <a:gd name="adj2" fmla="val -49537"/>
                <a:gd name="adj3" fmla="val 16667"/>
              </a:avLst>
            </a:prstGeom>
            <a:solidFill>
              <a:schemeClr val="bg1"/>
            </a:solidFill>
            <a:ln w="28575">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tx2"/>
                </a:solidFill>
              </a:endParaRPr>
            </a:p>
          </p:txBody>
        </p:sp>
        <p:sp>
          <p:nvSpPr>
            <p:cNvPr id="30" name="TextBox 29">
              <a:extLst>
                <a:ext uri="{FF2B5EF4-FFF2-40B4-BE49-F238E27FC236}">
                  <a16:creationId xmlns:a16="http://schemas.microsoft.com/office/drawing/2014/main" id="{E8575856-7BC4-4CCD-A8CE-CF9107CE6048}"/>
                </a:ext>
              </a:extLst>
            </p:cNvPr>
            <p:cNvSpPr txBox="1"/>
            <p:nvPr/>
          </p:nvSpPr>
          <p:spPr>
            <a:xfrm>
              <a:off x="10963428" y="10719233"/>
              <a:ext cx="2418815" cy="1549129"/>
            </a:xfrm>
            <a:prstGeom prst="rect">
              <a:avLst/>
            </a:prstGeom>
            <a:noFill/>
            <a:ln>
              <a:noFill/>
            </a:ln>
          </p:spPr>
          <p:txBody>
            <a:bodyPr wrap="square" rtlCol="0">
              <a:spAutoFit/>
            </a:bodyPr>
            <a:lstStyle/>
            <a:p>
              <a:pPr algn="ctr"/>
              <a:r>
                <a:rPr lang="en-AU" sz="1300" b="1" dirty="0">
                  <a:solidFill>
                    <a:schemeClr val="tx2"/>
                  </a:solidFill>
                </a:rPr>
                <a:t>CONTACT US</a:t>
              </a:r>
              <a:br>
                <a:rPr lang="en-AU" sz="1100" dirty="0">
                  <a:solidFill>
                    <a:schemeClr val="tx2"/>
                  </a:solidFill>
                </a:rPr>
              </a:br>
              <a:r>
                <a:rPr lang="en-AU" sz="1100" dirty="0">
                  <a:solidFill>
                    <a:schemeClr val="tx2"/>
                  </a:solidFill>
                </a:rPr>
                <a:t>If you have any questions, or need any help, contact [</a:t>
              </a:r>
              <a:r>
                <a:rPr lang="en-AU" sz="1100" dirty="0">
                  <a:solidFill>
                    <a:schemeClr val="tx2"/>
                  </a:solidFill>
                  <a:highlight>
                    <a:srgbClr val="FFFF00"/>
                  </a:highlight>
                </a:rPr>
                <a:t>CRES provider</a:t>
              </a:r>
              <a:r>
                <a:rPr lang="en-AU" sz="1100" dirty="0">
                  <a:solidFill>
                    <a:schemeClr val="tx2"/>
                  </a:solidFill>
                </a:rPr>
                <a:t>]</a:t>
              </a:r>
            </a:p>
            <a:p>
              <a:r>
                <a:rPr lang="en-AU" sz="1100" dirty="0">
                  <a:solidFill>
                    <a:schemeClr val="tx2"/>
                  </a:solidFill>
                </a:rPr>
                <a:t>E: </a:t>
              </a:r>
              <a:r>
                <a:rPr lang="en-AU" sz="1100" dirty="0">
                  <a:solidFill>
                    <a:schemeClr val="tx2"/>
                  </a:solidFill>
                  <a:highlight>
                    <a:srgbClr val="FFFF00"/>
                  </a:highlight>
                </a:rPr>
                <a:t>[email@cresprovider.com]</a:t>
              </a:r>
            </a:p>
            <a:p>
              <a:r>
                <a:rPr lang="en-AU" sz="1100" dirty="0">
                  <a:solidFill>
                    <a:schemeClr val="tx2"/>
                  </a:solidFill>
                </a:rPr>
                <a:t>PH: [</a:t>
              </a:r>
              <a:r>
                <a:rPr lang="en-AU" sz="1100" dirty="0">
                  <a:solidFill>
                    <a:schemeClr val="tx2"/>
                  </a:solidFill>
                  <a:highlight>
                    <a:srgbClr val="FFFF00"/>
                  </a:highlight>
                </a:rPr>
                <a:t>phone number]</a:t>
              </a:r>
            </a:p>
          </p:txBody>
        </p:sp>
      </p:grpSp>
      <p:pic>
        <p:nvPicPr>
          <p:cNvPr id="3076" name="Picture 4" descr="Healthcare card | Counselling Hobart - Advanced Relationship ...">
            <a:extLst>
              <a:ext uri="{FF2B5EF4-FFF2-40B4-BE49-F238E27FC236}">
                <a16:creationId xmlns:a16="http://schemas.microsoft.com/office/drawing/2014/main" id="{5EEB350F-F2DE-44AE-A0C7-653E7E126892}"/>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12136" y="6335497"/>
            <a:ext cx="1538996" cy="993722"/>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Christian Porter MP | Local News | Pensioner Concession Card ...">
            <a:extLst>
              <a:ext uri="{FF2B5EF4-FFF2-40B4-BE49-F238E27FC236}">
                <a16:creationId xmlns:a16="http://schemas.microsoft.com/office/drawing/2014/main" id="{322E169B-172C-4A7C-9FFD-33059F38E113}"/>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683039" y="7488053"/>
            <a:ext cx="1538996" cy="978801"/>
          </a:xfrm>
          <a:prstGeom prst="rect">
            <a:avLst/>
          </a:prstGeom>
          <a:noFill/>
          <a:extLst>
            <a:ext uri="{909E8E84-426E-40DD-AFC4-6F175D3DCCD1}">
              <a14:hiddenFill xmlns:a14="http://schemas.microsoft.com/office/drawing/2010/main">
                <a:solidFill>
                  <a:srgbClr val="FFFFFF"/>
                </a:solidFill>
              </a14:hiddenFill>
            </a:ext>
          </a:extLst>
        </p:spPr>
      </p:pic>
      <p:pic>
        <p:nvPicPr>
          <p:cNvPr id="3080" name="Picture 8" descr="Victorian concessions A guide to discounts and services for ...">
            <a:extLst>
              <a:ext uri="{FF2B5EF4-FFF2-40B4-BE49-F238E27FC236}">
                <a16:creationId xmlns:a16="http://schemas.microsoft.com/office/drawing/2014/main" id="{D16D4D60-9381-4854-B9C6-E286E710B421}"/>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646356" y="6317724"/>
            <a:ext cx="1538996" cy="980357"/>
          </a:xfrm>
          <a:prstGeom prst="rect">
            <a:avLst/>
          </a:prstGeom>
          <a:noFill/>
          <a:extLst>
            <a:ext uri="{909E8E84-426E-40DD-AFC4-6F175D3DCCD1}">
              <a14:hiddenFill xmlns:a14="http://schemas.microsoft.com/office/drawing/2010/main">
                <a:solidFill>
                  <a:srgbClr val="FFFFFF"/>
                </a:solidFill>
              </a14:hiddenFill>
            </a:ext>
          </a:extLst>
        </p:spPr>
      </p:pic>
      <p:pic>
        <p:nvPicPr>
          <p:cNvPr id="3082" name="Picture 10" descr="PhysioFit SA - Payment Options">
            <a:extLst>
              <a:ext uri="{FF2B5EF4-FFF2-40B4-BE49-F238E27FC236}">
                <a16:creationId xmlns:a16="http://schemas.microsoft.com/office/drawing/2014/main" id="{C049F762-9D5E-45DD-A86B-1EE51A02E05E}"/>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580575" y="6333156"/>
            <a:ext cx="1571953" cy="964925"/>
          </a:xfrm>
          <a:prstGeom prst="rect">
            <a:avLst/>
          </a:prstGeom>
          <a:noFill/>
          <a:extLst>
            <a:ext uri="{909E8E84-426E-40DD-AFC4-6F175D3DCCD1}">
              <a14:hiddenFill xmlns:a14="http://schemas.microsoft.com/office/drawing/2010/main">
                <a:solidFill>
                  <a:srgbClr val="FFFFFF"/>
                </a:solidFill>
              </a14:hiddenFill>
            </a:ext>
          </a:extLst>
        </p:spPr>
      </p:pic>
      <p:sp>
        <p:nvSpPr>
          <p:cNvPr id="23" name="Freeform 22">
            <a:extLst>
              <a:ext uri="{FF2B5EF4-FFF2-40B4-BE49-F238E27FC236}">
                <a16:creationId xmlns:a16="http://schemas.microsoft.com/office/drawing/2014/main" id="{92AA158C-A495-484A-BC74-5047E2D82ED7}"/>
              </a:ext>
            </a:extLst>
          </p:cNvPr>
          <p:cNvSpPr>
            <a:spLocks noChangeAspect="1"/>
          </p:cNvSpPr>
          <p:nvPr/>
        </p:nvSpPr>
        <p:spPr bwMode="auto">
          <a:xfrm>
            <a:off x="3506397" y="3254577"/>
            <a:ext cx="271463" cy="184944"/>
          </a:xfrm>
          <a:custGeom>
            <a:avLst/>
            <a:gdLst>
              <a:gd name="T0" fmla="*/ 170 w 170"/>
              <a:gd name="T1" fmla="*/ 4 h 116"/>
              <a:gd name="T2" fmla="*/ 166 w 170"/>
              <a:gd name="T3" fmla="*/ 0 h 116"/>
              <a:gd name="T4" fmla="*/ 164 w 170"/>
              <a:gd name="T5" fmla="*/ 1 h 116"/>
              <a:gd name="T6" fmla="*/ 164 w 170"/>
              <a:gd name="T7" fmla="*/ 1 h 116"/>
              <a:gd name="T8" fmla="*/ 62 w 170"/>
              <a:gd name="T9" fmla="*/ 106 h 116"/>
              <a:gd name="T10" fmla="*/ 7 w 170"/>
              <a:gd name="T11" fmla="*/ 51 h 116"/>
              <a:gd name="T12" fmla="*/ 4 w 170"/>
              <a:gd name="T13" fmla="*/ 50 h 116"/>
              <a:gd name="T14" fmla="*/ 0 w 170"/>
              <a:gd name="T15" fmla="*/ 54 h 116"/>
              <a:gd name="T16" fmla="*/ 1 w 170"/>
              <a:gd name="T17" fmla="*/ 57 h 116"/>
              <a:gd name="T18" fmla="*/ 59 w 170"/>
              <a:gd name="T19" fmla="*/ 115 h 116"/>
              <a:gd name="T20" fmla="*/ 62 w 170"/>
              <a:gd name="T21" fmla="*/ 116 h 116"/>
              <a:gd name="T22" fmla="*/ 65 w 170"/>
              <a:gd name="T23" fmla="*/ 115 h 116"/>
              <a:gd name="T24" fmla="*/ 65 w 170"/>
              <a:gd name="T25" fmla="*/ 115 h 116"/>
              <a:gd name="T26" fmla="*/ 169 w 170"/>
              <a:gd name="T27" fmla="*/ 6 h 116"/>
              <a:gd name="T28" fmla="*/ 169 w 170"/>
              <a:gd name="T29" fmla="*/ 6 h 116"/>
              <a:gd name="T30" fmla="*/ 170 w 170"/>
              <a:gd name="T31" fmla="*/ 4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0" h="116">
                <a:moveTo>
                  <a:pt x="170" y="4"/>
                </a:moveTo>
                <a:cubicBezTo>
                  <a:pt x="170" y="1"/>
                  <a:pt x="169" y="0"/>
                  <a:pt x="166" y="0"/>
                </a:cubicBezTo>
                <a:cubicBezTo>
                  <a:pt x="165" y="0"/>
                  <a:pt x="164" y="0"/>
                  <a:pt x="164" y="1"/>
                </a:cubicBezTo>
                <a:cubicBezTo>
                  <a:pt x="164" y="1"/>
                  <a:pt x="164" y="1"/>
                  <a:pt x="164" y="1"/>
                </a:cubicBezTo>
                <a:cubicBezTo>
                  <a:pt x="62" y="106"/>
                  <a:pt x="62" y="106"/>
                  <a:pt x="62" y="106"/>
                </a:cubicBezTo>
                <a:cubicBezTo>
                  <a:pt x="7" y="51"/>
                  <a:pt x="7" y="51"/>
                  <a:pt x="7" y="51"/>
                </a:cubicBezTo>
                <a:cubicBezTo>
                  <a:pt x="6" y="50"/>
                  <a:pt x="5" y="50"/>
                  <a:pt x="4" y="50"/>
                </a:cubicBezTo>
                <a:cubicBezTo>
                  <a:pt x="2" y="50"/>
                  <a:pt x="0" y="52"/>
                  <a:pt x="0" y="54"/>
                </a:cubicBezTo>
                <a:cubicBezTo>
                  <a:pt x="0" y="55"/>
                  <a:pt x="1" y="56"/>
                  <a:pt x="1" y="57"/>
                </a:cubicBezTo>
                <a:cubicBezTo>
                  <a:pt x="59" y="115"/>
                  <a:pt x="59" y="115"/>
                  <a:pt x="59" y="115"/>
                </a:cubicBezTo>
                <a:cubicBezTo>
                  <a:pt x="60" y="115"/>
                  <a:pt x="61" y="116"/>
                  <a:pt x="62" y="116"/>
                </a:cubicBezTo>
                <a:cubicBezTo>
                  <a:pt x="63" y="116"/>
                  <a:pt x="64" y="115"/>
                  <a:pt x="65" y="115"/>
                </a:cubicBezTo>
                <a:cubicBezTo>
                  <a:pt x="65" y="115"/>
                  <a:pt x="65" y="115"/>
                  <a:pt x="65" y="115"/>
                </a:cubicBezTo>
                <a:cubicBezTo>
                  <a:pt x="169" y="6"/>
                  <a:pt x="169" y="6"/>
                  <a:pt x="169" y="6"/>
                </a:cubicBezTo>
                <a:cubicBezTo>
                  <a:pt x="169" y="6"/>
                  <a:pt x="169" y="6"/>
                  <a:pt x="169" y="6"/>
                </a:cubicBezTo>
                <a:cubicBezTo>
                  <a:pt x="170" y="6"/>
                  <a:pt x="170" y="5"/>
                  <a:pt x="170" y="4"/>
                </a:cubicBezTo>
              </a:path>
            </a:pathLst>
          </a:custGeom>
          <a:solidFill>
            <a:srgbClr val="002060"/>
          </a:solidFill>
          <a:ln>
            <a:solidFill>
              <a:srgbClr val="002060"/>
            </a:solidFill>
          </a:ln>
        </p:spPr>
        <p:txBody>
          <a:bodyPr vert="horz" wrap="square" lIns="91440" tIns="45720" rIns="91440" bIns="45720" numCol="1" anchor="t" anchorCtr="0" compatLnSpc="1">
            <a:prstTxWarp prst="textNoShape">
              <a:avLst/>
            </a:prstTxWarp>
          </a:bodyPr>
          <a:lstStyle/>
          <a:p>
            <a:endParaRPr lang="en-AU"/>
          </a:p>
        </p:txBody>
      </p:sp>
      <p:sp>
        <p:nvSpPr>
          <p:cNvPr id="24" name="Freeform 22">
            <a:extLst>
              <a:ext uri="{FF2B5EF4-FFF2-40B4-BE49-F238E27FC236}">
                <a16:creationId xmlns:a16="http://schemas.microsoft.com/office/drawing/2014/main" id="{4667E038-2AFC-4A5E-8A6D-C04DD8A42B03}"/>
              </a:ext>
            </a:extLst>
          </p:cNvPr>
          <p:cNvSpPr>
            <a:spLocks noChangeAspect="1"/>
          </p:cNvSpPr>
          <p:nvPr/>
        </p:nvSpPr>
        <p:spPr bwMode="auto">
          <a:xfrm>
            <a:off x="3506396" y="3648797"/>
            <a:ext cx="271463" cy="184944"/>
          </a:xfrm>
          <a:custGeom>
            <a:avLst/>
            <a:gdLst>
              <a:gd name="T0" fmla="*/ 170 w 170"/>
              <a:gd name="T1" fmla="*/ 4 h 116"/>
              <a:gd name="T2" fmla="*/ 166 w 170"/>
              <a:gd name="T3" fmla="*/ 0 h 116"/>
              <a:gd name="T4" fmla="*/ 164 w 170"/>
              <a:gd name="T5" fmla="*/ 1 h 116"/>
              <a:gd name="T6" fmla="*/ 164 w 170"/>
              <a:gd name="T7" fmla="*/ 1 h 116"/>
              <a:gd name="T8" fmla="*/ 62 w 170"/>
              <a:gd name="T9" fmla="*/ 106 h 116"/>
              <a:gd name="T10" fmla="*/ 7 w 170"/>
              <a:gd name="T11" fmla="*/ 51 h 116"/>
              <a:gd name="T12" fmla="*/ 4 w 170"/>
              <a:gd name="T13" fmla="*/ 50 h 116"/>
              <a:gd name="T14" fmla="*/ 0 w 170"/>
              <a:gd name="T15" fmla="*/ 54 h 116"/>
              <a:gd name="T16" fmla="*/ 1 w 170"/>
              <a:gd name="T17" fmla="*/ 57 h 116"/>
              <a:gd name="T18" fmla="*/ 59 w 170"/>
              <a:gd name="T19" fmla="*/ 115 h 116"/>
              <a:gd name="T20" fmla="*/ 62 w 170"/>
              <a:gd name="T21" fmla="*/ 116 h 116"/>
              <a:gd name="T22" fmla="*/ 65 w 170"/>
              <a:gd name="T23" fmla="*/ 115 h 116"/>
              <a:gd name="T24" fmla="*/ 65 w 170"/>
              <a:gd name="T25" fmla="*/ 115 h 116"/>
              <a:gd name="T26" fmla="*/ 169 w 170"/>
              <a:gd name="T27" fmla="*/ 6 h 116"/>
              <a:gd name="T28" fmla="*/ 169 w 170"/>
              <a:gd name="T29" fmla="*/ 6 h 116"/>
              <a:gd name="T30" fmla="*/ 170 w 170"/>
              <a:gd name="T31" fmla="*/ 4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0" h="116">
                <a:moveTo>
                  <a:pt x="170" y="4"/>
                </a:moveTo>
                <a:cubicBezTo>
                  <a:pt x="170" y="1"/>
                  <a:pt x="169" y="0"/>
                  <a:pt x="166" y="0"/>
                </a:cubicBezTo>
                <a:cubicBezTo>
                  <a:pt x="165" y="0"/>
                  <a:pt x="164" y="0"/>
                  <a:pt x="164" y="1"/>
                </a:cubicBezTo>
                <a:cubicBezTo>
                  <a:pt x="164" y="1"/>
                  <a:pt x="164" y="1"/>
                  <a:pt x="164" y="1"/>
                </a:cubicBezTo>
                <a:cubicBezTo>
                  <a:pt x="62" y="106"/>
                  <a:pt x="62" y="106"/>
                  <a:pt x="62" y="106"/>
                </a:cubicBezTo>
                <a:cubicBezTo>
                  <a:pt x="7" y="51"/>
                  <a:pt x="7" y="51"/>
                  <a:pt x="7" y="51"/>
                </a:cubicBezTo>
                <a:cubicBezTo>
                  <a:pt x="6" y="50"/>
                  <a:pt x="5" y="50"/>
                  <a:pt x="4" y="50"/>
                </a:cubicBezTo>
                <a:cubicBezTo>
                  <a:pt x="2" y="50"/>
                  <a:pt x="0" y="52"/>
                  <a:pt x="0" y="54"/>
                </a:cubicBezTo>
                <a:cubicBezTo>
                  <a:pt x="0" y="55"/>
                  <a:pt x="1" y="56"/>
                  <a:pt x="1" y="57"/>
                </a:cubicBezTo>
                <a:cubicBezTo>
                  <a:pt x="59" y="115"/>
                  <a:pt x="59" y="115"/>
                  <a:pt x="59" y="115"/>
                </a:cubicBezTo>
                <a:cubicBezTo>
                  <a:pt x="60" y="115"/>
                  <a:pt x="61" y="116"/>
                  <a:pt x="62" y="116"/>
                </a:cubicBezTo>
                <a:cubicBezTo>
                  <a:pt x="63" y="116"/>
                  <a:pt x="64" y="115"/>
                  <a:pt x="65" y="115"/>
                </a:cubicBezTo>
                <a:cubicBezTo>
                  <a:pt x="65" y="115"/>
                  <a:pt x="65" y="115"/>
                  <a:pt x="65" y="115"/>
                </a:cubicBezTo>
                <a:cubicBezTo>
                  <a:pt x="169" y="6"/>
                  <a:pt x="169" y="6"/>
                  <a:pt x="169" y="6"/>
                </a:cubicBezTo>
                <a:cubicBezTo>
                  <a:pt x="169" y="6"/>
                  <a:pt x="169" y="6"/>
                  <a:pt x="169" y="6"/>
                </a:cubicBezTo>
                <a:cubicBezTo>
                  <a:pt x="170" y="6"/>
                  <a:pt x="170" y="5"/>
                  <a:pt x="170" y="4"/>
                </a:cubicBezTo>
              </a:path>
            </a:pathLst>
          </a:custGeom>
          <a:solidFill>
            <a:srgbClr val="002060"/>
          </a:solidFill>
          <a:ln>
            <a:solidFill>
              <a:srgbClr val="002060"/>
            </a:solidFill>
          </a:ln>
        </p:spPr>
        <p:txBody>
          <a:bodyPr vert="horz" wrap="square" lIns="91440" tIns="45720" rIns="91440" bIns="45720" numCol="1" anchor="t" anchorCtr="0" compatLnSpc="1">
            <a:prstTxWarp prst="textNoShape">
              <a:avLst/>
            </a:prstTxWarp>
          </a:bodyPr>
          <a:lstStyle/>
          <a:p>
            <a:endParaRPr lang="en-AU"/>
          </a:p>
        </p:txBody>
      </p:sp>
      <p:sp>
        <p:nvSpPr>
          <p:cNvPr id="25" name="Freeform 22">
            <a:extLst>
              <a:ext uri="{FF2B5EF4-FFF2-40B4-BE49-F238E27FC236}">
                <a16:creationId xmlns:a16="http://schemas.microsoft.com/office/drawing/2014/main" id="{E26826AC-18EB-4E16-A547-E1EC2873B92C}"/>
              </a:ext>
            </a:extLst>
          </p:cNvPr>
          <p:cNvSpPr>
            <a:spLocks noChangeAspect="1"/>
          </p:cNvSpPr>
          <p:nvPr/>
        </p:nvSpPr>
        <p:spPr bwMode="auto">
          <a:xfrm>
            <a:off x="3506395" y="4094141"/>
            <a:ext cx="271463" cy="184944"/>
          </a:xfrm>
          <a:custGeom>
            <a:avLst/>
            <a:gdLst>
              <a:gd name="T0" fmla="*/ 170 w 170"/>
              <a:gd name="T1" fmla="*/ 4 h 116"/>
              <a:gd name="T2" fmla="*/ 166 w 170"/>
              <a:gd name="T3" fmla="*/ 0 h 116"/>
              <a:gd name="T4" fmla="*/ 164 w 170"/>
              <a:gd name="T5" fmla="*/ 1 h 116"/>
              <a:gd name="T6" fmla="*/ 164 w 170"/>
              <a:gd name="T7" fmla="*/ 1 h 116"/>
              <a:gd name="T8" fmla="*/ 62 w 170"/>
              <a:gd name="T9" fmla="*/ 106 h 116"/>
              <a:gd name="T10" fmla="*/ 7 w 170"/>
              <a:gd name="T11" fmla="*/ 51 h 116"/>
              <a:gd name="T12" fmla="*/ 4 w 170"/>
              <a:gd name="T13" fmla="*/ 50 h 116"/>
              <a:gd name="T14" fmla="*/ 0 w 170"/>
              <a:gd name="T15" fmla="*/ 54 h 116"/>
              <a:gd name="T16" fmla="*/ 1 w 170"/>
              <a:gd name="T17" fmla="*/ 57 h 116"/>
              <a:gd name="T18" fmla="*/ 59 w 170"/>
              <a:gd name="T19" fmla="*/ 115 h 116"/>
              <a:gd name="T20" fmla="*/ 62 w 170"/>
              <a:gd name="T21" fmla="*/ 116 h 116"/>
              <a:gd name="T22" fmla="*/ 65 w 170"/>
              <a:gd name="T23" fmla="*/ 115 h 116"/>
              <a:gd name="T24" fmla="*/ 65 w 170"/>
              <a:gd name="T25" fmla="*/ 115 h 116"/>
              <a:gd name="T26" fmla="*/ 169 w 170"/>
              <a:gd name="T27" fmla="*/ 6 h 116"/>
              <a:gd name="T28" fmla="*/ 169 w 170"/>
              <a:gd name="T29" fmla="*/ 6 h 116"/>
              <a:gd name="T30" fmla="*/ 170 w 170"/>
              <a:gd name="T31" fmla="*/ 4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0" h="116">
                <a:moveTo>
                  <a:pt x="170" y="4"/>
                </a:moveTo>
                <a:cubicBezTo>
                  <a:pt x="170" y="1"/>
                  <a:pt x="169" y="0"/>
                  <a:pt x="166" y="0"/>
                </a:cubicBezTo>
                <a:cubicBezTo>
                  <a:pt x="165" y="0"/>
                  <a:pt x="164" y="0"/>
                  <a:pt x="164" y="1"/>
                </a:cubicBezTo>
                <a:cubicBezTo>
                  <a:pt x="164" y="1"/>
                  <a:pt x="164" y="1"/>
                  <a:pt x="164" y="1"/>
                </a:cubicBezTo>
                <a:cubicBezTo>
                  <a:pt x="62" y="106"/>
                  <a:pt x="62" y="106"/>
                  <a:pt x="62" y="106"/>
                </a:cubicBezTo>
                <a:cubicBezTo>
                  <a:pt x="7" y="51"/>
                  <a:pt x="7" y="51"/>
                  <a:pt x="7" y="51"/>
                </a:cubicBezTo>
                <a:cubicBezTo>
                  <a:pt x="6" y="50"/>
                  <a:pt x="5" y="50"/>
                  <a:pt x="4" y="50"/>
                </a:cubicBezTo>
                <a:cubicBezTo>
                  <a:pt x="2" y="50"/>
                  <a:pt x="0" y="52"/>
                  <a:pt x="0" y="54"/>
                </a:cubicBezTo>
                <a:cubicBezTo>
                  <a:pt x="0" y="55"/>
                  <a:pt x="1" y="56"/>
                  <a:pt x="1" y="57"/>
                </a:cubicBezTo>
                <a:cubicBezTo>
                  <a:pt x="59" y="115"/>
                  <a:pt x="59" y="115"/>
                  <a:pt x="59" y="115"/>
                </a:cubicBezTo>
                <a:cubicBezTo>
                  <a:pt x="60" y="115"/>
                  <a:pt x="61" y="116"/>
                  <a:pt x="62" y="116"/>
                </a:cubicBezTo>
                <a:cubicBezTo>
                  <a:pt x="63" y="116"/>
                  <a:pt x="64" y="115"/>
                  <a:pt x="65" y="115"/>
                </a:cubicBezTo>
                <a:cubicBezTo>
                  <a:pt x="65" y="115"/>
                  <a:pt x="65" y="115"/>
                  <a:pt x="65" y="115"/>
                </a:cubicBezTo>
                <a:cubicBezTo>
                  <a:pt x="169" y="6"/>
                  <a:pt x="169" y="6"/>
                  <a:pt x="169" y="6"/>
                </a:cubicBezTo>
                <a:cubicBezTo>
                  <a:pt x="169" y="6"/>
                  <a:pt x="169" y="6"/>
                  <a:pt x="169" y="6"/>
                </a:cubicBezTo>
                <a:cubicBezTo>
                  <a:pt x="170" y="6"/>
                  <a:pt x="170" y="5"/>
                  <a:pt x="170" y="4"/>
                </a:cubicBezTo>
              </a:path>
            </a:pathLst>
          </a:custGeom>
          <a:solidFill>
            <a:srgbClr val="002060"/>
          </a:solidFill>
          <a:ln>
            <a:solidFill>
              <a:srgbClr val="002060"/>
            </a:solidFill>
          </a:ln>
        </p:spPr>
        <p:txBody>
          <a:bodyPr vert="horz" wrap="square" lIns="91440" tIns="45720" rIns="91440" bIns="45720" numCol="1" anchor="t" anchorCtr="0" compatLnSpc="1">
            <a:prstTxWarp prst="textNoShape">
              <a:avLst/>
            </a:prstTxWarp>
          </a:bodyPr>
          <a:lstStyle/>
          <a:p>
            <a:endParaRPr lang="en-AU"/>
          </a:p>
        </p:txBody>
      </p:sp>
      <p:sp>
        <p:nvSpPr>
          <p:cNvPr id="26" name="Freeform 22">
            <a:extLst>
              <a:ext uri="{FF2B5EF4-FFF2-40B4-BE49-F238E27FC236}">
                <a16:creationId xmlns:a16="http://schemas.microsoft.com/office/drawing/2014/main" id="{758357A9-C346-4850-B6CA-1C4934502159}"/>
              </a:ext>
            </a:extLst>
          </p:cNvPr>
          <p:cNvSpPr>
            <a:spLocks noChangeAspect="1"/>
          </p:cNvSpPr>
          <p:nvPr/>
        </p:nvSpPr>
        <p:spPr bwMode="auto">
          <a:xfrm>
            <a:off x="3506394" y="4485148"/>
            <a:ext cx="271463" cy="184944"/>
          </a:xfrm>
          <a:custGeom>
            <a:avLst/>
            <a:gdLst>
              <a:gd name="T0" fmla="*/ 170 w 170"/>
              <a:gd name="T1" fmla="*/ 4 h 116"/>
              <a:gd name="T2" fmla="*/ 166 w 170"/>
              <a:gd name="T3" fmla="*/ 0 h 116"/>
              <a:gd name="T4" fmla="*/ 164 w 170"/>
              <a:gd name="T5" fmla="*/ 1 h 116"/>
              <a:gd name="T6" fmla="*/ 164 w 170"/>
              <a:gd name="T7" fmla="*/ 1 h 116"/>
              <a:gd name="T8" fmla="*/ 62 w 170"/>
              <a:gd name="T9" fmla="*/ 106 h 116"/>
              <a:gd name="T10" fmla="*/ 7 w 170"/>
              <a:gd name="T11" fmla="*/ 51 h 116"/>
              <a:gd name="T12" fmla="*/ 4 w 170"/>
              <a:gd name="T13" fmla="*/ 50 h 116"/>
              <a:gd name="T14" fmla="*/ 0 w 170"/>
              <a:gd name="T15" fmla="*/ 54 h 116"/>
              <a:gd name="T16" fmla="*/ 1 w 170"/>
              <a:gd name="T17" fmla="*/ 57 h 116"/>
              <a:gd name="T18" fmla="*/ 59 w 170"/>
              <a:gd name="T19" fmla="*/ 115 h 116"/>
              <a:gd name="T20" fmla="*/ 62 w 170"/>
              <a:gd name="T21" fmla="*/ 116 h 116"/>
              <a:gd name="T22" fmla="*/ 65 w 170"/>
              <a:gd name="T23" fmla="*/ 115 h 116"/>
              <a:gd name="T24" fmla="*/ 65 w 170"/>
              <a:gd name="T25" fmla="*/ 115 h 116"/>
              <a:gd name="T26" fmla="*/ 169 w 170"/>
              <a:gd name="T27" fmla="*/ 6 h 116"/>
              <a:gd name="T28" fmla="*/ 169 w 170"/>
              <a:gd name="T29" fmla="*/ 6 h 116"/>
              <a:gd name="T30" fmla="*/ 170 w 170"/>
              <a:gd name="T31" fmla="*/ 4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0" h="116">
                <a:moveTo>
                  <a:pt x="170" y="4"/>
                </a:moveTo>
                <a:cubicBezTo>
                  <a:pt x="170" y="1"/>
                  <a:pt x="169" y="0"/>
                  <a:pt x="166" y="0"/>
                </a:cubicBezTo>
                <a:cubicBezTo>
                  <a:pt x="165" y="0"/>
                  <a:pt x="164" y="0"/>
                  <a:pt x="164" y="1"/>
                </a:cubicBezTo>
                <a:cubicBezTo>
                  <a:pt x="164" y="1"/>
                  <a:pt x="164" y="1"/>
                  <a:pt x="164" y="1"/>
                </a:cubicBezTo>
                <a:cubicBezTo>
                  <a:pt x="62" y="106"/>
                  <a:pt x="62" y="106"/>
                  <a:pt x="62" y="106"/>
                </a:cubicBezTo>
                <a:cubicBezTo>
                  <a:pt x="7" y="51"/>
                  <a:pt x="7" y="51"/>
                  <a:pt x="7" y="51"/>
                </a:cubicBezTo>
                <a:cubicBezTo>
                  <a:pt x="6" y="50"/>
                  <a:pt x="5" y="50"/>
                  <a:pt x="4" y="50"/>
                </a:cubicBezTo>
                <a:cubicBezTo>
                  <a:pt x="2" y="50"/>
                  <a:pt x="0" y="52"/>
                  <a:pt x="0" y="54"/>
                </a:cubicBezTo>
                <a:cubicBezTo>
                  <a:pt x="0" y="55"/>
                  <a:pt x="1" y="56"/>
                  <a:pt x="1" y="57"/>
                </a:cubicBezTo>
                <a:cubicBezTo>
                  <a:pt x="59" y="115"/>
                  <a:pt x="59" y="115"/>
                  <a:pt x="59" y="115"/>
                </a:cubicBezTo>
                <a:cubicBezTo>
                  <a:pt x="60" y="115"/>
                  <a:pt x="61" y="116"/>
                  <a:pt x="62" y="116"/>
                </a:cubicBezTo>
                <a:cubicBezTo>
                  <a:pt x="63" y="116"/>
                  <a:pt x="64" y="115"/>
                  <a:pt x="65" y="115"/>
                </a:cubicBezTo>
                <a:cubicBezTo>
                  <a:pt x="65" y="115"/>
                  <a:pt x="65" y="115"/>
                  <a:pt x="65" y="115"/>
                </a:cubicBezTo>
                <a:cubicBezTo>
                  <a:pt x="169" y="6"/>
                  <a:pt x="169" y="6"/>
                  <a:pt x="169" y="6"/>
                </a:cubicBezTo>
                <a:cubicBezTo>
                  <a:pt x="169" y="6"/>
                  <a:pt x="169" y="6"/>
                  <a:pt x="169" y="6"/>
                </a:cubicBezTo>
                <a:cubicBezTo>
                  <a:pt x="170" y="6"/>
                  <a:pt x="170" y="5"/>
                  <a:pt x="170" y="4"/>
                </a:cubicBezTo>
              </a:path>
            </a:pathLst>
          </a:custGeom>
          <a:solidFill>
            <a:srgbClr val="002060"/>
          </a:solidFill>
          <a:ln>
            <a:solidFill>
              <a:srgbClr val="002060"/>
            </a:solidFill>
          </a:ln>
        </p:spPr>
        <p:txBody>
          <a:bodyPr vert="horz" wrap="square" lIns="91440" tIns="45720" rIns="91440" bIns="45720" numCol="1" anchor="t" anchorCtr="0" compatLnSpc="1">
            <a:prstTxWarp prst="textNoShape">
              <a:avLst/>
            </a:prstTxWarp>
          </a:bodyPr>
          <a:lstStyle/>
          <a:p>
            <a:endParaRPr lang="en-AU"/>
          </a:p>
        </p:txBody>
      </p:sp>
      <p:sp>
        <p:nvSpPr>
          <p:cNvPr id="27" name="Freeform 22">
            <a:extLst>
              <a:ext uri="{FF2B5EF4-FFF2-40B4-BE49-F238E27FC236}">
                <a16:creationId xmlns:a16="http://schemas.microsoft.com/office/drawing/2014/main" id="{11CFB7D7-7847-42AF-9F82-34FF838B6D95}"/>
              </a:ext>
            </a:extLst>
          </p:cNvPr>
          <p:cNvSpPr>
            <a:spLocks noChangeAspect="1"/>
          </p:cNvSpPr>
          <p:nvPr/>
        </p:nvSpPr>
        <p:spPr bwMode="auto">
          <a:xfrm>
            <a:off x="3479068" y="5478160"/>
            <a:ext cx="271463" cy="184944"/>
          </a:xfrm>
          <a:custGeom>
            <a:avLst/>
            <a:gdLst>
              <a:gd name="T0" fmla="*/ 170 w 170"/>
              <a:gd name="T1" fmla="*/ 4 h 116"/>
              <a:gd name="T2" fmla="*/ 166 w 170"/>
              <a:gd name="T3" fmla="*/ 0 h 116"/>
              <a:gd name="T4" fmla="*/ 164 w 170"/>
              <a:gd name="T5" fmla="*/ 1 h 116"/>
              <a:gd name="T6" fmla="*/ 164 w 170"/>
              <a:gd name="T7" fmla="*/ 1 h 116"/>
              <a:gd name="T8" fmla="*/ 62 w 170"/>
              <a:gd name="T9" fmla="*/ 106 h 116"/>
              <a:gd name="T10" fmla="*/ 7 w 170"/>
              <a:gd name="T11" fmla="*/ 51 h 116"/>
              <a:gd name="T12" fmla="*/ 4 w 170"/>
              <a:gd name="T13" fmla="*/ 50 h 116"/>
              <a:gd name="T14" fmla="*/ 0 w 170"/>
              <a:gd name="T15" fmla="*/ 54 h 116"/>
              <a:gd name="T16" fmla="*/ 1 w 170"/>
              <a:gd name="T17" fmla="*/ 57 h 116"/>
              <a:gd name="T18" fmla="*/ 59 w 170"/>
              <a:gd name="T19" fmla="*/ 115 h 116"/>
              <a:gd name="T20" fmla="*/ 62 w 170"/>
              <a:gd name="T21" fmla="*/ 116 h 116"/>
              <a:gd name="T22" fmla="*/ 65 w 170"/>
              <a:gd name="T23" fmla="*/ 115 h 116"/>
              <a:gd name="T24" fmla="*/ 65 w 170"/>
              <a:gd name="T25" fmla="*/ 115 h 116"/>
              <a:gd name="T26" fmla="*/ 169 w 170"/>
              <a:gd name="T27" fmla="*/ 6 h 116"/>
              <a:gd name="T28" fmla="*/ 169 w 170"/>
              <a:gd name="T29" fmla="*/ 6 h 116"/>
              <a:gd name="T30" fmla="*/ 170 w 170"/>
              <a:gd name="T31" fmla="*/ 4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0" h="116">
                <a:moveTo>
                  <a:pt x="170" y="4"/>
                </a:moveTo>
                <a:cubicBezTo>
                  <a:pt x="170" y="1"/>
                  <a:pt x="169" y="0"/>
                  <a:pt x="166" y="0"/>
                </a:cubicBezTo>
                <a:cubicBezTo>
                  <a:pt x="165" y="0"/>
                  <a:pt x="164" y="0"/>
                  <a:pt x="164" y="1"/>
                </a:cubicBezTo>
                <a:cubicBezTo>
                  <a:pt x="164" y="1"/>
                  <a:pt x="164" y="1"/>
                  <a:pt x="164" y="1"/>
                </a:cubicBezTo>
                <a:cubicBezTo>
                  <a:pt x="62" y="106"/>
                  <a:pt x="62" y="106"/>
                  <a:pt x="62" y="106"/>
                </a:cubicBezTo>
                <a:cubicBezTo>
                  <a:pt x="7" y="51"/>
                  <a:pt x="7" y="51"/>
                  <a:pt x="7" y="51"/>
                </a:cubicBezTo>
                <a:cubicBezTo>
                  <a:pt x="6" y="50"/>
                  <a:pt x="5" y="50"/>
                  <a:pt x="4" y="50"/>
                </a:cubicBezTo>
                <a:cubicBezTo>
                  <a:pt x="2" y="50"/>
                  <a:pt x="0" y="52"/>
                  <a:pt x="0" y="54"/>
                </a:cubicBezTo>
                <a:cubicBezTo>
                  <a:pt x="0" y="55"/>
                  <a:pt x="1" y="56"/>
                  <a:pt x="1" y="57"/>
                </a:cubicBezTo>
                <a:cubicBezTo>
                  <a:pt x="59" y="115"/>
                  <a:pt x="59" y="115"/>
                  <a:pt x="59" y="115"/>
                </a:cubicBezTo>
                <a:cubicBezTo>
                  <a:pt x="60" y="115"/>
                  <a:pt x="61" y="116"/>
                  <a:pt x="62" y="116"/>
                </a:cubicBezTo>
                <a:cubicBezTo>
                  <a:pt x="63" y="116"/>
                  <a:pt x="64" y="115"/>
                  <a:pt x="65" y="115"/>
                </a:cubicBezTo>
                <a:cubicBezTo>
                  <a:pt x="65" y="115"/>
                  <a:pt x="65" y="115"/>
                  <a:pt x="65" y="115"/>
                </a:cubicBezTo>
                <a:cubicBezTo>
                  <a:pt x="169" y="6"/>
                  <a:pt x="169" y="6"/>
                  <a:pt x="169" y="6"/>
                </a:cubicBezTo>
                <a:cubicBezTo>
                  <a:pt x="169" y="6"/>
                  <a:pt x="169" y="6"/>
                  <a:pt x="169" y="6"/>
                </a:cubicBezTo>
                <a:cubicBezTo>
                  <a:pt x="170" y="6"/>
                  <a:pt x="170" y="5"/>
                  <a:pt x="170" y="4"/>
                </a:cubicBezTo>
              </a:path>
            </a:pathLst>
          </a:custGeom>
          <a:solidFill>
            <a:srgbClr val="002060"/>
          </a:solidFill>
          <a:ln>
            <a:solidFill>
              <a:srgbClr val="002060"/>
            </a:solidFill>
          </a:ln>
        </p:spPr>
        <p:txBody>
          <a:bodyPr vert="horz" wrap="square" lIns="91440" tIns="45720" rIns="91440" bIns="45720" numCol="1" anchor="t" anchorCtr="0" compatLnSpc="1">
            <a:prstTxWarp prst="textNoShape">
              <a:avLst/>
            </a:prstTxWarp>
          </a:bodyPr>
          <a:lstStyle/>
          <a:p>
            <a:endParaRPr lang="en-AU"/>
          </a:p>
        </p:txBody>
      </p:sp>
      <p:sp>
        <p:nvSpPr>
          <p:cNvPr id="31" name="Freeform 22">
            <a:extLst>
              <a:ext uri="{FF2B5EF4-FFF2-40B4-BE49-F238E27FC236}">
                <a16:creationId xmlns:a16="http://schemas.microsoft.com/office/drawing/2014/main" id="{0D497CB6-A42D-4909-AAC2-493F5E403728}"/>
              </a:ext>
            </a:extLst>
          </p:cNvPr>
          <p:cNvSpPr>
            <a:spLocks noChangeAspect="1"/>
          </p:cNvSpPr>
          <p:nvPr/>
        </p:nvSpPr>
        <p:spPr bwMode="auto">
          <a:xfrm>
            <a:off x="4444843" y="3254577"/>
            <a:ext cx="271463" cy="184944"/>
          </a:xfrm>
          <a:custGeom>
            <a:avLst/>
            <a:gdLst>
              <a:gd name="T0" fmla="*/ 170 w 170"/>
              <a:gd name="T1" fmla="*/ 4 h 116"/>
              <a:gd name="T2" fmla="*/ 166 w 170"/>
              <a:gd name="T3" fmla="*/ 0 h 116"/>
              <a:gd name="T4" fmla="*/ 164 w 170"/>
              <a:gd name="T5" fmla="*/ 1 h 116"/>
              <a:gd name="T6" fmla="*/ 164 w 170"/>
              <a:gd name="T7" fmla="*/ 1 h 116"/>
              <a:gd name="T8" fmla="*/ 62 w 170"/>
              <a:gd name="T9" fmla="*/ 106 h 116"/>
              <a:gd name="T10" fmla="*/ 7 w 170"/>
              <a:gd name="T11" fmla="*/ 51 h 116"/>
              <a:gd name="T12" fmla="*/ 4 w 170"/>
              <a:gd name="T13" fmla="*/ 50 h 116"/>
              <a:gd name="T14" fmla="*/ 0 w 170"/>
              <a:gd name="T15" fmla="*/ 54 h 116"/>
              <a:gd name="T16" fmla="*/ 1 w 170"/>
              <a:gd name="T17" fmla="*/ 57 h 116"/>
              <a:gd name="T18" fmla="*/ 59 w 170"/>
              <a:gd name="T19" fmla="*/ 115 h 116"/>
              <a:gd name="T20" fmla="*/ 62 w 170"/>
              <a:gd name="T21" fmla="*/ 116 h 116"/>
              <a:gd name="T22" fmla="*/ 65 w 170"/>
              <a:gd name="T23" fmla="*/ 115 h 116"/>
              <a:gd name="T24" fmla="*/ 65 w 170"/>
              <a:gd name="T25" fmla="*/ 115 h 116"/>
              <a:gd name="T26" fmla="*/ 169 w 170"/>
              <a:gd name="T27" fmla="*/ 6 h 116"/>
              <a:gd name="T28" fmla="*/ 169 w 170"/>
              <a:gd name="T29" fmla="*/ 6 h 116"/>
              <a:gd name="T30" fmla="*/ 170 w 170"/>
              <a:gd name="T31" fmla="*/ 4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0" h="116">
                <a:moveTo>
                  <a:pt x="170" y="4"/>
                </a:moveTo>
                <a:cubicBezTo>
                  <a:pt x="170" y="1"/>
                  <a:pt x="169" y="0"/>
                  <a:pt x="166" y="0"/>
                </a:cubicBezTo>
                <a:cubicBezTo>
                  <a:pt x="165" y="0"/>
                  <a:pt x="164" y="0"/>
                  <a:pt x="164" y="1"/>
                </a:cubicBezTo>
                <a:cubicBezTo>
                  <a:pt x="164" y="1"/>
                  <a:pt x="164" y="1"/>
                  <a:pt x="164" y="1"/>
                </a:cubicBezTo>
                <a:cubicBezTo>
                  <a:pt x="62" y="106"/>
                  <a:pt x="62" y="106"/>
                  <a:pt x="62" y="106"/>
                </a:cubicBezTo>
                <a:cubicBezTo>
                  <a:pt x="7" y="51"/>
                  <a:pt x="7" y="51"/>
                  <a:pt x="7" y="51"/>
                </a:cubicBezTo>
                <a:cubicBezTo>
                  <a:pt x="6" y="50"/>
                  <a:pt x="5" y="50"/>
                  <a:pt x="4" y="50"/>
                </a:cubicBezTo>
                <a:cubicBezTo>
                  <a:pt x="2" y="50"/>
                  <a:pt x="0" y="52"/>
                  <a:pt x="0" y="54"/>
                </a:cubicBezTo>
                <a:cubicBezTo>
                  <a:pt x="0" y="55"/>
                  <a:pt x="1" y="56"/>
                  <a:pt x="1" y="57"/>
                </a:cubicBezTo>
                <a:cubicBezTo>
                  <a:pt x="59" y="115"/>
                  <a:pt x="59" y="115"/>
                  <a:pt x="59" y="115"/>
                </a:cubicBezTo>
                <a:cubicBezTo>
                  <a:pt x="60" y="115"/>
                  <a:pt x="61" y="116"/>
                  <a:pt x="62" y="116"/>
                </a:cubicBezTo>
                <a:cubicBezTo>
                  <a:pt x="63" y="116"/>
                  <a:pt x="64" y="115"/>
                  <a:pt x="65" y="115"/>
                </a:cubicBezTo>
                <a:cubicBezTo>
                  <a:pt x="65" y="115"/>
                  <a:pt x="65" y="115"/>
                  <a:pt x="65" y="115"/>
                </a:cubicBezTo>
                <a:cubicBezTo>
                  <a:pt x="169" y="6"/>
                  <a:pt x="169" y="6"/>
                  <a:pt x="169" y="6"/>
                </a:cubicBezTo>
                <a:cubicBezTo>
                  <a:pt x="169" y="6"/>
                  <a:pt x="169" y="6"/>
                  <a:pt x="169" y="6"/>
                </a:cubicBezTo>
                <a:cubicBezTo>
                  <a:pt x="170" y="6"/>
                  <a:pt x="170" y="5"/>
                  <a:pt x="170" y="4"/>
                </a:cubicBezTo>
              </a:path>
            </a:pathLst>
          </a:custGeom>
          <a:solidFill>
            <a:srgbClr val="002060"/>
          </a:solidFill>
          <a:ln>
            <a:solidFill>
              <a:srgbClr val="002060"/>
            </a:solidFill>
          </a:ln>
        </p:spPr>
        <p:txBody>
          <a:bodyPr vert="horz" wrap="square" lIns="91440" tIns="45720" rIns="91440" bIns="45720" numCol="1" anchor="t" anchorCtr="0" compatLnSpc="1">
            <a:prstTxWarp prst="textNoShape">
              <a:avLst/>
            </a:prstTxWarp>
          </a:bodyPr>
          <a:lstStyle/>
          <a:p>
            <a:endParaRPr lang="en-AU"/>
          </a:p>
        </p:txBody>
      </p:sp>
      <p:sp>
        <p:nvSpPr>
          <p:cNvPr id="32" name="Freeform 22">
            <a:extLst>
              <a:ext uri="{FF2B5EF4-FFF2-40B4-BE49-F238E27FC236}">
                <a16:creationId xmlns:a16="http://schemas.microsoft.com/office/drawing/2014/main" id="{E1679587-77FA-4361-8937-F6333CAD2598}"/>
              </a:ext>
            </a:extLst>
          </p:cNvPr>
          <p:cNvSpPr>
            <a:spLocks noChangeAspect="1"/>
          </p:cNvSpPr>
          <p:nvPr/>
        </p:nvSpPr>
        <p:spPr bwMode="auto">
          <a:xfrm>
            <a:off x="4444842" y="3648797"/>
            <a:ext cx="271463" cy="184944"/>
          </a:xfrm>
          <a:custGeom>
            <a:avLst/>
            <a:gdLst>
              <a:gd name="T0" fmla="*/ 170 w 170"/>
              <a:gd name="T1" fmla="*/ 4 h 116"/>
              <a:gd name="T2" fmla="*/ 166 w 170"/>
              <a:gd name="T3" fmla="*/ 0 h 116"/>
              <a:gd name="T4" fmla="*/ 164 w 170"/>
              <a:gd name="T5" fmla="*/ 1 h 116"/>
              <a:gd name="T6" fmla="*/ 164 w 170"/>
              <a:gd name="T7" fmla="*/ 1 h 116"/>
              <a:gd name="T8" fmla="*/ 62 w 170"/>
              <a:gd name="T9" fmla="*/ 106 h 116"/>
              <a:gd name="T10" fmla="*/ 7 w 170"/>
              <a:gd name="T11" fmla="*/ 51 h 116"/>
              <a:gd name="T12" fmla="*/ 4 w 170"/>
              <a:gd name="T13" fmla="*/ 50 h 116"/>
              <a:gd name="T14" fmla="*/ 0 w 170"/>
              <a:gd name="T15" fmla="*/ 54 h 116"/>
              <a:gd name="T16" fmla="*/ 1 w 170"/>
              <a:gd name="T17" fmla="*/ 57 h 116"/>
              <a:gd name="T18" fmla="*/ 59 w 170"/>
              <a:gd name="T19" fmla="*/ 115 h 116"/>
              <a:gd name="T20" fmla="*/ 62 w 170"/>
              <a:gd name="T21" fmla="*/ 116 h 116"/>
              <a:gd name="T22" fmla="*/ 65 w 170"/>
              <a:gd name="T23" fmla="*/ 115 h 116"/>
              <a:gd name="T24" fmla="*/ 65 w 170"/>
              <a:gd name="T25" fmla="*/ 115 h 116"/>
              <a:gd name="T26" fmla="*/ 169 w 170"/>
              <a:gd name="T27" fmla="*/ 6 h 116"/>
              <a:gd name="T28" fmla="*/ 169 w 170"/>
              <a:gd name="T29" fmla="*/ 6 h 116"/>
              <a:gd name="T30" fmla="*/ 170 w 170"/>
              <a:gd name="T31" fmla="*/ 4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0" h="116">
                <a:moveTo>
                  <a:pt x="170" y="4"/>
                </a:moveTo>
                <a:cubicBezTo>
                  <a:pt x="170" y="1"/>
                  <a:pt x="169" y="0"/>
                  <a:pt x="166" y="0"/>
                </a:cubicBezTo>
                <a:cubicBezTo>
                  <a:pt x="165" y="0"/>
                  <a:pt x="164" y="0"/>
                  <a:pt x="164" y="1"/>
                </a:cubicBezTo>
                <a:cubicBezTo>
                  <a:pt x="164" y="1"/>
                  <a:pt x="164" y="1"/>
                  <a:pt x="164" y="1"/>
                </a:cubicBezTo>
                <a:cubicBezTo>
                  <a:pt x="62" y="106"/>
                  <a:pt x="62" y="106"/>
                  <a:pt x="62" y="106"/>
                </a:cubicBezTo>
                <a:cubicBezTo>
                  <a:pt x="7" y="51"/>
                  <a:pt x="7" y="51"/>
                  <a:pt x="7" y="51"/>
                </a:cubicBezTo>
                <a:cubicBezTo>
                  <a:pt x="6" y="50"/>
                  <a:pt x="5" y="50"/>
                  <a:pt x="4" y="50"/>
                </a:cubicBezTo>
                <a:cubicBezTo>
                  <a:pt x="2" y="50"/>
                  <a:pt x="0" y="52"/>
                  <a:pt x="0" y="54"/>
                </a:cubicBezTo>
                <a:cubicBezTo>
                  <a:pt x="0" y="55"/>
                  <a:pt x="1" y="56"/>
                  <a:pt x="1" y="57"/>
                </a:cubicBezTo>
                <a:cubicBezTo>
                  <a:pt x="59" y="115"/>
                  <a:pt x="59" y="115"/>
                  <a:pt x="59" y="115"/>
                </a:cubicBezTo>
                <a:cubicBezTo>
                  <a:pt x="60" y="115"/>
                  <a:pt x="61" y="116"/>
                  <a:pt x="62" y="116"/>
                </a:cubicBezTo>
                <a:cubicBezTo>
                  <a:pt x="63" y="116"/>
                  <a:pt x="64" y="115"/>
                  <a:pt x="65" y="115"/>
                </a:cubicBezTo>
                <a:cubicBezTo>
                  <a:pt x="65" y="115"/>
                  <a:pt x="65" y="115"/>
                  <a:pt x="65" y="115"/>
                </a:cubicBezTo>
                <a:cubicBezTo>
                  <a:pt x="169" y="6"/>
                  <a:pt x="169" y="6"/>
                  <a:pt x="169" y="6"/>
                </a:cubicBezTo>
                <a:cubicBezTo>
                  <a:pt x="169" y="6"/>
                  <a:pt x="169" y="6"/>
                  <a:pt x="169" y="6"/>
                </a:cubicBezTo>
                <a:cubicBezTo>
                  <a:pt x="170" y="6"/>
                  <a:pt x="170" y="5"/>
                  <a:pt x="170" y="4"/>
                </a:cubicBezTo>
              </a:path>
            </a:pathLst>
          </a:custGeom>
          <a:solidFill>
            <a:srgbClr val="002060"/>
          </a:solidFill>
          <a:ln>
            <a:solidFill>
              <a:srgbClr val="002060"/>
            </a:solidFill>
          </a:ln>
        </p:spPr>
        <p:txBody>
          <a:bodyPr vert="horz" wrap="square" lIns="91440" tIns="45720" rIns="91440" bIns="45720" numCol="1" anchor="t" anchorCtr="0" compatLnSpc="1">
            <a:prstTxWarp prst="textNoShape">
              <a:avLst/>
            </a:prstTxWarp>
          </a:bodyPr>
          <a:lstStyle/>
          <a:p>
            <a:endParaRPr lang="en-AU"/>
          </a:p>
        </p:txBody>
      </p:sp>
      <p:sp>
        <p:nvSpPr>
          <p:cNvPr id="33" name="Freeform 22">
            <a:extLst>
              <a:ext uri="{FF2B5EF4-FFF2-40B4-BE49-F238E27FC236}">
                <a16:creationId xmlns:a16="http://schemas.microsoft.com/office/drawing/2014/main" id="{91B902FF-531C-4F6D-B0CC-F9ED33F66830}"/>
              </a:ext>
            </a:extLst>
          </p:cNvPr>
          <p:cNvSpPr>
            <a:spLocks noChangeAspect="1"/>
          </p:cNvSpPr>
          <p:nvPr/>
        </p:nvSpPr>
        <p:spPr bwMode="auto">
          <a:xfrm>
            <a:off x="4444841" y="4094141"/>
            <a:ext cx="271463" cy="184944"/>
          </a:xfrm>
          <a:custGeom>
            <a:avLst/>
            <a:gdLst>
              <a:gd name="T0" fmla="*/ 170 w 170"/>
              <a:gd name="T1" fmla="*/ 4 h 116"/>
              <a:gd name="T2" fmla="*/ 166 w 170"/>
              <a:gd name="T3" fmla="*/ 0 h 116"/>
              <a:gd name="T4" fmla="*/ 164 w 170"/>
              <a:gd name="T5" fmla="*/ 1 h 116"/>
              <a:gd name="T6" fmla="*/ 164 w 170"/>
              <a:gd name="T7" fmla="*/ 1 h 116"/>
              <a:gd name="T8" fmla="*/ 62 w 170"/>
              <a:gd name="T9" fmla="*/ 106 h 116"/>
              <a:gd name="T10" fmla="*/ 7 w 170"/>
              <a:gd name="T11" fmla="*/ 51 h 116"/>
              <a:gd name="T12" fmla="*/ 4 w 170"/>
              <a:gd name="T13" fmla="*/ 50 h 116"/>
              <a:gd name="T14" fmla="*/ 0 w 170"/>
              <a:gd name="T15" fmla="*/ 54 h 116"/>
              <a:gd name="T16" fmla="*/ 1 w 170"/>
              <a:gd name="T17" fmla="*/ 57 h 116"/>
              <a:gd name="T18" fmla="*/ 59 w 170"/>
              <a:gd name="T19" fmla="*/ 115 h 116"/>
              <a:gd name="T20" fmla="*/ 62 w 170"/>
              <a:gd name="T21" fmla="*/ 116 h 116"/>
              <a:gd name="T22" fmla="*/ 65 w 170"/>
              <a:gd name="T23" fmla="*/ 115 h 116"/>
              <a:gd name="T24" fmla="*/ 65 w 170"/>
              <a:gd name="T25" fmla="*/ 115 h 116"/>
              <a:gd name="T26" fmla="*/ 169 w 170"/>
              <a:gd name="T27" fmla="*/ 6 h 116"/>
              <a:gd name="T28" fmla="*/ 169 w 170"/>
              <a:gd name="T29" fmla="*/ 6 h 116"/>
              <a:gd name="T30" fmla="*/ 170 w 170"/>
              <a:gd name="T31" fmla="*/ 4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0" h="116">
                <a:moveTo>
                  <a:pt x="170" y="4"/>
                </a:moveTo>
                <a:cubicBezTo>
                  <a:pt x="170" y="1"/>
                  <a:pt x="169" y="0"/>
                  <a:pt x="166" y="0"/>
                </a:cubicBezTo>
                <a:cubicBezTo>
                  <a:pt x="165" y="0"/>
                  <a:pt x="164" y="0"/>
                  <a:pt x="164" y="1"/>
                </a:cubicBezTo>
                <a:cubicBezTo>
                  <a:pt x="164" y="1"/>
                  <a:pt x="164" y="1"/>
                  <a:pt x="164" y="1"/>
                </a:cubicBezTo>
                <a:cubicBezTo>
                  <a:pt x="62" y="106"/>
                  <a:pt x="62" y="106"/>
                  <a:pt x="62" y="106"/>
                </a:cubicBezTo>
                <a:cubicBezTo>
                  <a:pt x="7" y="51"/>
                  <a:pt x="7" y="51"/>
                  <a:pt x="7" y="51"/>
                </a:cubicBezTo>
                <a:cubicBezTo>
                  <a:pt x="6" y="50"/>
                  <a:pt x="5" y="50"/>
                  <a:pt x="4" y="50"/>
                </a:cubicBezTo>
                <a:cubicBezTo>
                  <a:pt x="2" y="50"/>
                  <a:pt x="0" y="52"/>
                  <a:pt x="0" y="54"/>
                </a:cubicBezTo>
                <a:cubicBezTo>
                  <a:pt x="0" y="55"/>
                  <a:pt x="1" y="56"/>
                  <a:pt x="1" y="57"/>
                </a:cubicBezTo>
                <a:cubicBezTo>
                  <a:pt x="59" y="115"/>
                  <a:pt x="59" y="115"/>
                  <a:pt x="59" y="115"/>
                </a:cubicBezTo>
                <a:cubicBezTo>
                  <a:pt x="60" y="115"/>
                  <a:pt x="61" y="116"/>
                  <a:pt x="62" y="116"/>
                </a:cubicBezTo>
                <a:cubicBezTo>
                  <a:pt x="63" y="116"/>
                  <a:pt x="64" y="115"/>
                  <a:pt x="65" y="115"/>
                </a:cubicBezTo>
                <a:cubicBezTo>
                  <a:pt x="65" y="115"/>
                  <a:pt x="65" y="115"/>
                  <a:pt x="65" y="115"/>
                </a:cubicBezTo>
                <a:cubicBezTo>
                  <a:pt x="169" y="6"/>
                  <a:pt x="169" y="6"/>
                  <a:pt x="169" y="6"/>
                </a:cubicBezTo>
                <a:cubicBezTo>
                  <a:pt x="169" y="6"/>
                  <a:pt x="169" y="6"/>
                  <a:pt x="169" y="6"/>
                </a:cubicBezTo>
                <a:cubicBezTo>
                  <a:pt x="170" y="6"/>
                  <a:pt x="170" y="5"/>
                  <a:pt x="170" y="4"/>
                </a:cubicBezTo>
              </a:path>
            </a:pathLst>
          </a:custGeom>
          <a:solidFill>
            <a:srgbClr val="002060"/>
          </a:solidFill>
          <a:ln>
            <a:solidFill>
              <a:srgbClr val="002060"/>
            </a:solidFill>
          </a:ln>
        </p:spPr>
        <p:txBody>
          <a:bodyPr vert="horz" wrap="square" lIns="91440" tIns="45720" rIns="91440" bIns="45720" numCol="1" anchor="t" anchorCtr="0" compatLnSpc="1">
            <a:prstTxWarp prst="textNoShape">
              <a:avLst/>
            </a:prstTxWarp>
          </a:bodyPr>
          <a:lstStyle/>
          <a:p>
            <a:endParaRPr lang="en-AU"/>
          </a:p>
        </p:txBody>
      </p:sp>
      <p:sp>
        <p:nvSpPr>
          <p:cNvPr id="34" name="Freeform 22">
            <a:extLst>
              <a:ext uri="{FF2B5EF4-FFF2-40B4-BE49-F238E27FC236}">
                <a16:creationId xmlns:a16="http://schemas.microsoft.com/office/drawing/2014/main" id="{E0754345-F21D-4678-B002-9448557100BB}"/>
              </a:ext>
            </a:extLst>
          </p:cNvPr>
          <p:cNvSpPr>
            <a:spLocks noChangeAspect="1"/>
          </p:cNvSpPr>
          <p:nvPr/>
        </p:nvSpPr>
        <p:spPr bwMode="auto">
          <a:xfrm>
            <a:off x="4444840" y="4485148"/>
            <a:ext cx="271463" cy="184944"/>
          </a:xfrm>
          <a:custGeom>
            <a:avLst/>
            <a:gdLst>
              <a:gd name="T0" fmla="*/ 170 w 170"/>
              <a:gd name="T1" fmla="*/ 4 h 116"/>
              <a:gd name="T2" fmla="*/ 166 w 170"/>
              <a:gd name="T3" fmla="*/ 0 h 116"/>
              <a:gd name="T4" fmla="*/ 164 w 170"/>
              <a:gd name="T5" fmla="*/ 1 h 116"/>
              <a:gd name="T6" fmla="*/ 164 w 170"/>
              <a:gd name="T7" fmla="*/ 1 h 116"/>
              <a:gd name="T8" fmla="*/ 62 w 170"/>
              <a:gd name="T9" fmla="*/ 106 h 116"/>
              <a:gd name="T10" fmla="*/ 7 w 170"/>
              <a:gd name="T11" fmla="*/ 51 h 116"/>
              <a:gd name="T12" fmla="*/ 4 w 170"/>
              <a:gd name="T13" fmla="*/ 50 h 116"/>
              <a:gd name="T14" fmla="*/ 0 w 170"/>
              <a:gd name="T15" fmla="*/ 54 h 116"/>
              <a:gd name="T16" fmla="*/ 1 w 170"/>
              <a:gd name="T17" fmla="*/ 57 h 116"/>
              <a:gd name="T18" fmla="*/ 59 w 170"/>
              <a:gd name="T19" fmla="*/ 115 h 116"/>
              <a:gd name="T20" fmla="*/ 62 w 170"/>
              <a:gd name="T21" fmla="*/ 116 h 116"/>
              <a:gd name="T22" fmla="*/ 65 w 170"/>
              <a:gd name="T23" fmla="*/ 115 h 116"/>
              <a:gd name="T24" fmla="*/ 65 w 170"/>
              <a:gd name="T25" fmla="*/ 115 h 116"/>
              <a:gd name="T26" fmla="*/ 169 w 170"/>
              <a:gd name="T27" fmla="*/ 6 h 116"/>
              <a:gd name="T28" fmla="*/ 169 w 170"/>
              <a:gd name="T29" fmla="*/ 6 h 116"/>
              <a:gd name="T30" fmla="*/ 170 w 170"/>
              <a:gd name="T31" fmla="*/ 4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0" h="116">
                <a:moveTo>
                  <a:pt x="170" y="4"/>
                </a:moveTo>
                <a:cubicBezTo>
                  <a:pt x="170" y="1"/>
                  <a:pt x="169" y="0"/>
                  <a:pt x="166" y="0"/>
                </a:cubicBezTo>
                <a:cubicBezTo>
                  <a:pt x="165" y="0"/>
                  <a:pt x="164" y="0"/>
                  <a:pt x="164" y="1"/>
                </a:cubicBezTo>
                <a:cubicBezTo>
                  <a:pt x="164" y="1"/>
                  <a:pt x="164" y="1"/>
                  <a:pt x="164" y="1"/>
                </a:cubicBezTo>
                <a:cubicBezTo>
                  <a:pt x="62" y="106"/>
                  <a:pt x="62" y="106"/>
                  <a:pt x="62" y="106"/>
                </a:cubicBezTo>
                <a:cubicBezTo>
                  <a:pt x="7" y="51"/>
                  <a:pt x="7" y="51"/>
                  <a:pt x="7" y="51"/>
                </a:cubicBezTo>
                <a:cubicBezTo>
                  <a:pt x="6" y="50"/>
                  <a:pt x="5" y="50"/>
                  <a:pt x="4" y="50"/>
                </a:cubicBezTo>
                <a:cubicBezTo>
                  <a:pt x="2" y="50"/>
                  <a:pt x="0" y="52"/>
                  <a:pt x="0" y="54"/>
                </a:cubicBezTo>
                <a:cubicBezTo>
                  <a:pt x="0" y="55"/>
                  <a:pt x="1" y="56"/>
                  <a:pt x="1" y="57"/>
                </a:cubicBezTo>
                <a:cubicBezTo>
                  <a:pt x="59" y="115"/>
                  <a:pt x="59" y="115"/>
                  <a:pt x="59" y="115"/>
                </a:cubicBezTo>
                <a:cubicBezTo>
                  <a:pt x="60" y="115"/>
                  <a:pt x="61" y="116"/>
                  <a:pt x="62" y="116"/>
                </a:cubicBezTo>
                <a:cubicBezTo>
                  <a:pt x="63" y="116"/>
                  <a:pt x="64" y="115"/>
                  <a:pt x="65" y="115"/>
                </a:cubicBezTo>
                <a:cubicBezTo>
                  <a:pt x="65" y="115"/>
                  <a:pt x="65" y="115"/>
                  <a:pt x="65" y="115"/>
                </a:cubicBezTo>
                <a:cubicBezTo>
                  <a:pt x="169" y="6"/>
                  <a:pt x="169" y="6"/>
                  <a:pt x="169" y="6"/>
                </a:cubicBezTo>
                <a:cubicBezTo>
                  <a:pt x="169" y="6"/>
                  <a:pt x="169" y="6"/>
                  <a:pt x="169" y="6"/>
                </a:cubicBezTo>
                <a:cubicBezTo>
                  <a:pt x="170" y="6"/>
                  <a:pt x="170" y="5"/>
                  <a:pt x="170" y="4"/>
                </a:cubicBezTo>
              </a:path>
            </a:pathLst>
          </a:custGeom>
          <a:solidFill>
            <a:srgbClr val="002060"/>
          </a:solidFill>
          <a:ln>
            <a:solidFill>
              <a:srgbClr val="002060"/>
            </a:solidFill>
          </a:ln>
        </p:spPr>
        <p:txBody>
          <a:bodyPr vert="horz" wrap="square" lIns="91440" tIns="45720" rIns="91440" bIns="45720" numCol="1" anchor="t" anchorCtr="0" compatLnSpc="1">
            <a:prstTxWarp prst="textNoShape">
              <a:avLst/>
            </a:prstTxWarp>
          </a:bodyPr>
          <a:lstStyle/>
          <a:p>
            <a:endParaRPr lang="en-AU"/>
          </a:p>
        </p:txBody>
      </p:sp>
      <p:sp>
        <p:nvSpPr>
          <p:cNvPr id="35" name="Freeform 22">
            <a:extLst>
              <a:ext uri="{FF2B5EF4-FFF2-40B4-BE49-F238E27FC236}">
                <a16:creationId xmlns:a16="http://schemas.microsoft.com/office/drawing/2014/main" id="{B3EFC1DF-DDC2-4275-9A76-296E4DD6A37A}"/>
              </a:ext>
            </a:extLst>
          </p:cNvPr>
          <p:cNvSpPr>
            <a:spLocks noChangeAspect="1"/>
          </p:cNvSpPr>
          <p:nvPr/>
        </p:nvSpPr>
        <p:spPr bwMode="auto">
          <a:xfrm>
            <a:off x="4444843" y="5436590"/>
            <a:ext cx="271463" cy="184944"/>
          </a:xfrm>
          <a:custGeom>
            <a:avLst/>
            <a:gdLst>
              <a:gd name="T0" fmla="*/ 170 w 170"/>
              <a:gd name="T1" fmla="*/ 4 h 116"/>
              <a:gd name="T2" fmla="*/ 166 w 170"/>
              <a:gd name="T3" fmla="*/ 0 h 116"/>
              <a:gd name="T4" fmla="*/ 164 w 170"/>
              <a:gd name="T5" fmla="*/ 1 h 116"/>
              <a:gd name="T6" fmla="*/ 164 w 170"/>
              <a:gd name="T7" fmla="*/ 1 h 116"/>
              <a:gd name="T8" fmla="*/ 62 w 170"/>
              <a:gd name="T9" fmla="*/ 106 h 116"/>
              <a:gd name="T10" fmla="*/ 7 w 170"/>
              <a:gd name="T11" fmla="*/ 51 h 116"/>
              <a:gd name="T12" fmla="*/ 4 w 170"/>
              <a:gd name="T13" fmla="*/ 50 h 116"/>
              <a:gd name="T14" fmla="*/ 0 w 170"/>
              <a:gd name="T15" fmla="*/ 54 h 116"/>
              <a:gd name="T16" fmla="*/ 1 w 170"/>
              <a:gd name="T17" fmla="*/ 57 h 116"/>
              <a:gd name="T18" fmla="*/ 59 w 170"/>
              <a:gd name="T19" fmla="*/ 115 h 116"/>
              <a:gd name="T20" fmla="*/ 62 w 170"/>
              <a:gd name="T21" fmla="*/ 116 h 116"/>
              <a:gd name="T22" fmla="*/ 65 w 170"/>
              <a:gd name="T23" fmla="*/ 115 h 116"/>
              <a:gd name="T24" fmla="*/ 65 w 170"/>
              <a:gd name="T25" fmla="*/ 115 h 116"/>
              <a:gd name="T26" fmla="*/ 169 w 170"/>
              <a:gd name="T27" fmla="*/ 6 h 116"/>
              <a:gd name="T28" fmla="*/ 169 w 170"/>
              <a:gd name="T29" fmla="*/ 6 h 116"/>
              <a:gd name="T30" fmla="*/ 170 w 170"/>
              <a:gd name="T31" fmla="*/ 4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0" h="116">
                <a:moveTo>
                  <a:pt x="170" y="4"/>
                </a:moveTo>
                <a:cubicBezTo>
                  <a:pt x="170" y="1"/>
                  <a:pt x="169" y="0"/>
                  <a:pt x="166" y="0"/>
                </a:cubicBezTo>
                <a:cubicBezTo>
                  <a:pt x="165" y="0"/>
                  <a:pt x="164" y="0"/>
                  <a:pt x="164" y="1"/>
                </a:cubicBezTo>
                <a:cubicBezTo>
                  <a:pt x="164" y="1"/>
                  <a:pt x="164" y="1"/>
                  <a:pt x="164" y="1"/>
                </a:cubicBezTo>
                <a:cubicBezTo>
                  <a:pt x="62" y="106"/>
                  <a:pt x="62" y="106"/>
                  <a:pt x="62" y="106"/>
                </a:cubicBezTo>
                <a:cubicBezTo>
                  <a:pt x="7" y="51"/>
                  <a:pt x="7" y="51"/>
                  <a:pt x="7" y="51"/>
                </a:cubicBezTo>
                <a:cubicBezTo>
                  <a:pt x="6" y="50"/>
                  <a:pt x="5" y="50"/>
                  <a:pt x="4" y="50"/>
                </a:cubicBezTo>
                <a:cubicBezTo>
                  <a:pt x="2" y="50"/>
                  <a:pt x="0" y="52"/>
                  <a:pt x="0" y="54"/>
                </a:cubicBezTo>
                <a:cubicBezTo>
                  <a:pt x="0" y="55"/>
                  <a:pt x="1" y="56"/>
                  <a:pt x="1" y="57"/>
                </a:cubicBezTo>
                <a:cubicBezTo>
                  <a:pt x="59" y="115"/>
                  <a:pt x="59" y="115"/>
                  <a:pt x="59" y="115"/>
                </a:cubicBezTo>
                <a:cubicBezTo>
                  <a:pt x="60" y="115"/>
                  <a:pt x="61" y="116"/>
                  <a:pt x="62" y="116"/>
                </a:cubicBezTo>
                <a:cubicBezTo>
                  <a:pt x="63" y="116"/>
                  <a:pt x="64" y="115"/>
                  <a:pt x="65" y="115"/>
                </a:cubicBezTo>
                <a:cubicBezTo>
                  <a:pt x="65" y="115"/>
                  <a:pt x="65" y="115"/>
                  <a:pt x="65" y="115"/>
                </a:cubicBezTo>
                <a:cubicBezTo>
                  <a:pt x="169" y="6"/>
                  <a:pt x="169" y="6"/>
                  <a:pt x="169" y="6"/>
                </a:cubicBezTo>
                <a:cubicBezTo>
                  <a:pt x="169" y="6"/>
                  <a:pt x="169" y="6"/>
                  <a:pt x="169" y="6"/>
                </a:cubicBezTo>
                <a:cubicBezTo>
                  <a:pt x="170" y="6"/>
                  <a:pt x="170" y="5"/>
                  <a:pt x="170" y="4"/>
                </a:cubicBezTo>
              </a:path>
            </a:pathLst>
          </a:custGeom>
          <a:solidFill>
            <a:srgbClr val="002060"/>
          </a:solidFill>
          <a:ln>
            <a:solidFill>
              <a:srgbClr val="002060"/>
            </a:solidFill>
          </a:ln>
        </p:spPr>
        <p:txBody>
          <a:bodyPr vert="horz" wrap="square" lIns="91440" tIns="45720" rIns="91440" bIns="45720" numCol="1" anchor="t" anchorCtr="0" compatLnSpc="1">
            <a:prstTxWarp prst="textNoShape">
              <a:avLst/>
            </a:prstTxWarp>
          </a:bodyPr>
          <a:lstStyle/>
          <a:p>
            <a:endParaRPr lang="en-AU"/>
          </a:p>
        </p:txBody>
      </p:sp>
      <p:sp>
        <p:nvSpPr>
          <p:cNvPr id="36" name="Freeform 22">
            <a:extLst>
              <a:ext uri="{FF2B5EF4-FFF2-40B4-BE49-F238E27FC236}">
                <a16:creationId xmlns:a16="http://schemas.microsoft.com/office/drawing/2014/main" id="{FE828E8C-40EA-4A34-8572-10466FBDA727}"/>
              </a:ext>
            </a:extLst>
          </p:cNvPr>
          <p:cNvSpPr>
            <a:spLocks noChangeAspect="1"/>
          </p:cNvSpPr>
          <p:nvPr/>
        </p:nvSpPr>
        <p:spPr bwMode="auto">
          <a:xfrm>
            <a:off x="5505222" y="3254577"/>
            <a:ext cx="271463" cy="184944"/>
          </a:xfrm>
          <a:custGeom>
            <a:avLst/>
            <a:gdLst>
              <a:gd name="T0" fmla="*/ 170 w 170"/>
              <a:gd name="T1" fmla="*/ 4 h 116"/>
              <a:gd name="T2" fmla="*/ 166 w 170"/>
              <a:gd name="T3" fmla="*/ 0 h 116"/>
              <a:gd name="T4" fmla="*/ 164 w 170"/>
              <a:gd name="T5" fmla="*/ 1 h 116"/>
              <a:gd name="T6" fmla="*/ 164 w 170"/>
              <a:gd name="T7" fmla="*/ 1 h 116"/>
              <a:gd name="T8" fmla="*/ 62 w 170"/>
              <a:gd name="T9" fmla="*/ 106 h 116"/>
              <a:gd name="T10" fmla="*/ 7 w 170"/>
              <a:gd name="T11" fmla="*/ 51 h 116"/>
              <a:gd name="T12" fmla="*/ 4 w 170"/>
              <a:gd name="T13" fmla="*/ 50 h 116"/>
              <a:gd name="T14" fmla="*/ 0 w 170"/>
              <a:gd name="T15" fmla="*/ 54 h 116"/>
              <a:gd name="T16" fmla="*/ 1 w 170"/>
              <a:gd name="T17" fmla="*/ 57 h 116"/>
              <a:gd name="T18" fmla="*/ 59 w 170"/>
              <a:gd name="T19" fmla="*/ 115 h 116"/>
              <a:gd name="T20" fmla="*/ 62 w 170"/>
              <a:gd name="T21" fmla="*/ 116 h 116"/>
              <a:gd name="T22" fmla="*/ 65 w 170"/>
              <a:gd name="T23" fmla="*/ 115 h 116"/>
              <a:gd name="T24" fmla="*/ 65 w 170"/>
              <a:gd name="T25" fmla="*/ 115 h 116"/>
              <a:gd name="T26" fmla="*/ 169 w 170"/>
              <a:gd name="T27" fmla="*/ 6 h 116"/>
              <a:gd name="T28" fmla="*/ 169 w 170"/>
              <a:gd name="T29" fmla="*/ 6 h 116"/>
              <a:gd name="T30" fmla="*/ 170 w 170"/>
              <a:gd name="T31" fmla="*/ 4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0" h="116">
                <a:moveTo>
                  <a:pt x="170" y="4"/>
                </a:moveTo>
                <a:cubicBezTo>
                  <a:pt x="170" y="1"/>
                  <a:pt x="169" y="0"/>
                  <a:pt x="166" y="0"/>
                </a:cubicBezTo>
                <a:cubicBezTo>
                  <a:pt x="165" y="0"/>
                  <a:pt x="164" y="0"/>
                  <a:pt x="164" y="1"/>
                </a:cubicBezTo>
                <a:cubicBezTo>
                  <a:pt x="164" y="1"/>
                  <a:pt x="164" y="1"/>
                  <a:pt x="164" y="1"/>
                </a:cubicBezTo>
                <a:cubicBezTo>
                  <a:pt x="62" y="106"/>
                  <a:pt x="62" y="106"/>
                  <a:pt x="62" y="106"/>
                </a:cubicBezTo>
                <a:cubicBezTo>
                  <a:pt x="7" y="51"/>
                  <a:pt x="7" y="51"/>
                  <a:pt x="7" y="51"/>
                </a:cubicBezTo>
                <a:cubicBezTo>
                  <a:pt x="6" y="50"/>
                  <a:pt x="5" y="50"/>
                  <a:pt x="4" y="50"/>
                </a:cubicBezTo>
                <a:cubicBezTo>
                  <a:pt x="2" y="50"/>
                  <a:pt x="0" y="52"/>
                  <a:pt x="0" y="54"/>
                </a:cubicBezTo>
                <a:cubicBezTo>
                  <a:pt x="0" y="55"/>
                  <a:pt x="1" y="56"/>
                  <a:pt x="1" y="57"/>
                </a:cubicBezTo>
                <a:cubicBezTo>
                  <a:pt x="59" y="115"/>
                  <a:pt x="59" y="115"/>
                  <a:pt x="59" y="115"/>
                </a:cubicBezTo>
                <a:cubicBezTo>
                  <a:pt x="60" y="115"/>
                  <a:pt x="61" y="116"/>
                  <a:pt x="62" y="116"/>
                </a:cubicBezTo>
                <a:cubicBezTo>
                  <a:pt x="63" y="116"/>
                  <a:pt x="64" y="115"/>
                  <a:pt x="65" y="115"/>
                </a:cubicBezTo>
                <a:cubicBezTo>
                  <a:pt x="65" y="115"/>
                  <a:pt x="65" y="115"/>
                  <a:pt x="65" y="115"/>
                </a:cubicBezTo>
                <a:cubicBezTo>
                  <a:pt x="169" y="6"/>
                  <a:pt x="169" y="6"/>
                  <a:pt x="169" y="6"/>
                </a:cubicBezTo>
                <a:cubicBezTo>
                  <a:pt x="169" y="6"/>
                  <a:pt x="169" y="6"/>
                  <a:pt x="169" y="6"/>
                </a:cubicBezTo>
                <a:cubicBezTo>
                  <a:pt x="170" y="6"/>
                  <a:pt x="170" y="5"/>
                  <a:pt x="170" y="4"/>
                </a:cubicBezTo>
              </a:path>
            </a:pathLst>
          </a:custGeom>
          <a:solidFill>
            <a:srgbClr val="002060"/>
          </a:solidFill>
          <a:ln>
            <a:solidFill>
              <a:srgbClr val="002060"/>
            </a:solidFill>
          </a:ln>
        </p:spPr>
        <p:txBody>
          <a:bodyPr vert="horz" wrap="square" lIns="91440" tIns="45720" rIns="91440" bIns="45720" numCol="1" anchor="t" anchorCtr="0" compatLnSpc="1">
            <a:prstTxWarp prst="textNoShape">
              <a:avLst/>
            </a:prstTxWarp>
          </a:bodyPr>
          <a:lstStyle/>
          <a:p>
            <a:endParaRPr lang="en-AU"/>
          </a:p>
        </p:txBody>
      </p:sp>
      <p:sp>
        <p:nvSpPr>
          <p:cNvPr id="37" name="Freeform 22">
            <a:extLst>
              <a:ext uri="{FF2B5EF4-FFF2-40B4-BE49-F238E27FC236}">
                <a16:creationId xmlns:a16="http://schemas.microsoft.com/office/drawing/2014/main" id="{7BC346F0-5F2A-4F34-88A3-5D51322AB9F7}"/>
              </a:ext>
            </a:extLst>
          </p:cNvPr>
          <p:cNvSpPr>
            <a:spLocks noChangeAspect="1"/>
          </p:cNvSpPr>
          <p:nvPr/>
        </p:nvSpPr>
        <p:spPr bwMode="auto">
          <a:xfrm>
            <a:off x="5502004" y="3648797"/>
            <a:ext cx="271463" cy="184944"/>
          </a:xfrm>
          <a:custGeom>
            <a:avLst/>
            <a:gdLst>
              <a:gd name="T0" fmla="*/ 170 w 170"/>
              <a:gd name="T1" fmla="*/ 4 h 116"/>
              <a:gd name="T2" fmla="*/ 166 w 170"/>
              <a:gd name="T3" fmla="*/ 0 h 116"/>
              <a:gd name="T4" fmla="*/ 164 w 170"/>
              <a:gd name="T5" fmla="*/ 1 h 116"/>
              <a:gd name="T6" fmla="*/ 164 w 170"/>
              <a:gd name="T7" fmla="*/ 1 h 116"/>
              <a:gd name="T8" fmla="*/ 62 w 170"/>
              <a:gd name="T9" fmla="*/ 106 h 116"/>
              <a:gd name="T10" fmla="*/ 7 w 170"/>
              <a:gd name="T11" fmla="*/ 51 h 116"/>
              <a:gd name="T12" fmla="*/ 4 w 170"/>
              <a:gd name="T13" fmla="*/ 50 h 116"/>
              <a:gd name="T14" fmla="*/ 0 w 170"/>
              <a:gd name="T15" fmla="*/ 54 h 116"/>
              <a:gd name="T16" fmla="*/ 1 w 170"/>
              <a:gd name="T17" fmla="*/ 57 h 116"/>
              <a:gd name="T18" fmla="*/ 59 w 170"/>
              <a:gd name="T19" fmla="*/ 115 h 116"/>
              <a:gd name="T20" fmla="*/ 62 w 170"/>
              <a:gd name="T21" fmla="*/ 116 h 116"/>
              <a:gd name="T22" fmla="*/ 65 w 170"/>
              <a:gd name="T23" fmla="*/ 115 h 116"/>
              <a:gd name="T24" fmla="*/ 65 w 170"/>
              <a:gd name="T25" fmla="*/ 115 h 116"/>
              <a:gd name="T26" fmla="*/ 169 w 170"/>
              <a:gd name="T27" fmla="*/ 6 h 116"/>
              <a:gd name="T28" fmla="*/ 169 w 170"/>
              <a:gd name="T29" fmla="*/ 6 h 116"/>
              <a:gd name="T30" fmla="*/ 170 w 170"/>
              <a:gd name="T31" fmla="*/ 4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0" h="116">
                <a:moveTo>
                  <a:pt x="170" y="4"/>
                </a:moveTo>
                <a:cubicBezTo>
                  <a:pt x="170" y="1"/>
                  <a:pt x="169" y="0"/>
                  <a:pt x="166" y="0"/>
                </a:cubicBezTo>
                <a:cubicBezTo>
                  <a:pt x="165" y="0"/>
                  <a:pt x="164" y="0"/>
                  <a:pt x="164" y="1"/>
                </a:cubicBezTo>
                <a:cubicBezTo>
                  <a:pt x="164" y="1"/>
                  <a:pt x="164" y="1"/>
                  <a:pt x="164" y="1"/>
                </a:cubicBezTo>
                <a:cubicBezTo>
                  <a:pt x="62" y="106"/>
                  <a:pt x="62" y="106"/>
                  <a:pt x="62" y="106"/>
                </a:cubicBezTo>
                <a:cubicBezTo>
                  <a:pt x="7" y="51"/>
                  <a:pt x="7" y="51"/>
                  <a:pt x="7" y="51"/>
                </a:cubicBezTo>
                <a:cubicBezTo>
                  <a:pt x="6" y="50"/>
                  <a:pt x="5" y="50"/>
                  <a:pt x="4" y="50"/>
                </a:cubicBezTo>
                <a:cubicBezTo>
                  <a:pt x="2" y="50"/>
                  <a:pt x="0" y="52"/>
                  <a:pt x="0" y="54"/>
                </a:cubicBezTo>
                <a:cubicBezTo>
                  <a:pt x="0" y="55"/>
                  <a:pt x="1" y="56"/>
                  <a:pt x="1" y="57"/>
                </a:cubicBezTo>
                <a:cubicBezTo>
                  <a:pt x="59" y="115"/>
                  <a:pt x="59" y="115"/>
                  <a:pt x="59" y="115"/>
                </a:cubicBezTo>
                <a:cubicBezTo>
                  <a:pt x="60" y="115"/>
                  <a:pt x="61" y="116"/>
                  <a:pt x="62" y="116"/>
                </a:cubicBezTo>
                <a:cubicBezTo>
                  <a:pt x="63" y="116"/>
                  <a:pt x="64" y="115"/>
                  <a:pt x="65" y="115"/>
                </a:cubicBezTo>
                <a:cubicBezTo>
                  <a:pt x="65" y="115"/>
                  <a:pt x="65" y="115"/>
                  <a:pt x="65" y="115"/>
                </a:cubicBezTo>
                <a:cubicBezTo>
                  <a:pt x="169" y="6"/>
                  <a:pt x="169" y="6"/>
                  <a:pt x="169" y="6"/>
                </a:cubicBezTo>
                <a:cubicBezTo>
                  <a:pt x="169" y="6"/>
                  <a:pt x="169" y="6"/>
                  <a:pt x="169" y="6"/>
                </a:cubicBezTo>
                <a:cubicBezTo>
                  <a:pt x="170" y="6"/>
                  <a:pt x="170" y="5"/>
                  <a:pt x="170" y="4"/>
                </a:cubicBezTo>
              </a:path>
            </a:pathLst>
          </a:custGeom>
          <a:solidFill>
            <a:srgbClr val="002060"/>
          </a:solidFill>
          <a:ln>
            <a:solidFill>
              <a:srgbClr val="002060"/>
            </a:solidFill>
          </a:ln>
        </p:spPr>
        <p:txBody>
          <a:bodyPr vert="horz" wrap="square" lIns="91440" tIns="45720" rIns="91440" bIns="45720" numCol="1" anchor="t" anchorCtr="0" compatLnSpc="1">
            <a:prstTxWarp prst="textNoShape">
              <a:avLst/>
            </a:prstTxWarp>
          </a:bodyPr>
          <a:lstStyle/>
          <a:p>
            <a:endParaRPr lang="en-AU"/>
          </a:p>
        </p:txBody>
      </p:sp>
      <p:sp>
        <p:nvSpPr>
          <p:cNvPr id="38" name="Rectangle 37">
            <a:extLst>
              <a:ext uri="{FF2B5EF4-FFF2-40B4-BE49-F238E27FC236}">
                <a16:creationId xmlns:a16="http://schemas.microsoft.com/office/drawing/2014/main" id="{B8008D19-B1D8-41AA-B8DE-292A9BAB13C5}"/>
              </a:ext>
            </a:extLst>
          </p:cNvPr>
          <p:cNvSpPr/>
          <p:nvPr/>
        </p:nvSpPr>
        <p:spPr>
          <a:xfrm>
            <a:off x="5563596" y="8778908"/>
            <a:ext cx="900000" cy="900000"/>
          </a:xfrm>
          <a:prstGeom prst="rect">
            <a:avLst/>
          </a:prstGeom>
          <a:solidFill>
            <a:schemeClr val="bg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b="1" dirty="0">
                <a:solidFill>
                  <a:sysClr val="windowText" lastClr="000000"/>
                </a:solidFill>
              </a:rPr>
              <a:t>Space for QR code if using</a:t>
            </a:r>
          </a:p>
        </p:txBody>
      </p:sp>
      <p:sp>
        <p:nvSpPr>
          <p:cNvPr id="2" name="TextBox 1">
            <a:extLst>
              <a:ext uri="{FF2B5EF4-FFF2-40B4-BE49-F238E27FC236}">
                <a16:creationId xmlns:a16="http://schemas.microsoft.com/office/drawing/2014/main" id="{CE6C6644-F664-4AFF-A290-9967D50D1130}"/>
              </a:ext>
            </a:extLst>
          </p:cNvPr>
          <p:cNvSpPr txBox="1"/>
          <p:nvPr/>
        </p:nvSpPr>
        <p:spPr>
          <a:xfrm>
            <a:off x="5156835" y="3613240"/>
            <a:ext cx="1451141" cy="2123658"/>
          </a:xfrm>
          <a:prstGeom prst="rect">
            <a:avLst/>
          </a:prstGeom>
          <a:noFill/>
        </p:spPr>
        <p:txBody>
          <a:bodyPr wrap="square" rtlCol="0">
            <a:spAutoFit/>
          </a:bodyPr>
          <a:lstStyle/>
          <a:p>
            <a:r>
              <a:rPr lang="en-AU" sz="1200" dirty="0">
                <a:solidFill>
                  <a:schemeClr val="tx2"/>
                </a:solidFill>
                <a:highlight>
                  <a:srgbClr val="FFFF00"/>
                </a:highlight>
              </a:rPr>
              <a:t>If Funded Three-year-old Kindergarten is operating in your LGA, tick all of the boxes. Children who are eligible for KFS will receive it for Three-Year-Old Kindergarten</a:t>
            </a:r>
          </a:p>
        </p:txBody>
      </p:sp>
    </p:spTree>
    <p:extLst>
      <p:ext uri="{BB962C8B-B14F-4D97-AF65-F5344CB8AC3E}">
        <p14:creationId xmlns:p14="http://schemas.microsoft.com/office/powerpoint/2010/main" val="159928129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1AorxiXh5eJ6vkHrAYZ.ng"/>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ahhXSK0g_tQeO.4dp0.YsA"/>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Office Theme">
  <a:themeElements>
    <a:clrScheme name="Custom 7">
      <a:dk1>
        <a:srgbClr val="AF272F"/>
      </a:dk1>
      <a:lt1>
        <a:srgbClr val="FFFFFF"/>
      </a:lt1>
      <a:dk2>
        <a:srgbClr val="000000"/>
      </a:dk2>
      <a:lt2>
        <a:srgbClr val="E7E6E6"/>
      </a:lt2>
      <a:accent1>
        <a:srgbClr val="D9D9D6"/>
      </a:accent1>
      <a:accent2>
        <a:srgbClr val="E57100"/>
      </a:accent2>
      <a:accent3>
        <a:srgbClr val="00B7BD"/>
      </a:accent3>
      <a:accent4>
        <a:srgbClr val="AF272F"/>
      </a:accent4>
      <a:accent5>
        <a:srgbClr val="53565A"/>
      </a:accent5>
      <a:accent6>
        <a:srgbClr val="D9D9D6"/>
      </a:accent6>
      <a:hlink>
        <a:srgbClr val="AF272F"/>
      </a:hlink>
      <a:folHlink>
        <a:srgbClr val="8A2A2B"/>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ducation State mm" id="{76674763-5168-5A43-B885-70229A3C9853}" vid="{5B63F1B7-68D2-9544-BF41-7E35658C62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cb9114c1-daad-44dd-acad-30f4246641f2">
      <Value>101</Value>
      <Value>94</Value>
    </TaxCatchAll>
    <DEECD_Publisher xmlns="http://schemas.microsoft.com/sharepoint/v3">Department of Education and Training</DEECD_Publisher>
    <a319977fc8504e09982f090ae1d7c602 xmlns="76b566cd-adb9-46c2-964b-22eba181fd0b">
      <Terms xmlns="http://schemas.microsoft.com/office/infopath/2007/PartnerControls">
        <TermInfo xmlns="http://schemas.microsoft.com/office/infopath/2007/PartnerControls">
          <TermName xmlns="http://schemas.microsoft.com/office/infopath/2007/PartnerControls">Page</TermName>
          <TermId xmlns="http://schemas.microsoft.com/office/infopath/2007/PartnerControls">eb523acf-a821-456c-a76b-7607578309d7</TermId>
        </TermInfo>
      </Terms>
    </a319977fc8504e09982f090ae1d7c602>
    <DEECD_Expired xmlns="http://schemas.microsoft.com/sharepoint/v3">false</DEECD_Expired>
    <DEECD_Keywords xmlns="http://schemas.microsoft.com/sharepoint/v3" xsi:nil="true"/>
    <PublishingExpirationDate xmlns="http://schemas.microsoft.com/sharepoint/v3" xsi:nil="true"/>
    <DEECD_Description xmlns="http://schemas.microsoft.com/sharepoint/v3">Appendix A.3 - CRES Fact sheet for families and carers (2 page portrait)</DEECD_Description>
    <b1688cb4a3a940449dc8286705012a42 xmlns="76b566cd-adb9-46c2-964b-22eba181fd0b">
      <Terms xmlns="http://schemas.microsoft.com/office/infopath/2007/PartnerControls"/>
    </b1688cb4a3a940449dc8286705012a42>
    <PublishingStartDate xmlns="76b566cd-adb9-46c2-964b-22eba181fd0b" xsi:nil="true"/>
    <ofbb8b9a280a423a91cf717fb81349cd xmlns="76b566cd-adb9-46c2-964b-22eba181fd0b">
      <Terms xmlns="http://schemas.microsoft.com/office/infopath/2007/PartnerControls">
        <TermInfo xmlns="http://schemas.microsoft.com/office/infopath/2007/PartnerControls">
          <TermName xmlns="http://schemas.microsoft.com/office/infopath/2007/PartnerControls">Education</TermName>
          <TermId xmlns="http://schemas.microsoft.com/office/infopath/2007/PartnerControls">5232e41c-5101-41fe-b638-7d41d1371531</TermId>
        </TermInfo>
      </Terms>
    </ofbb8b9a280a423a91cf717fb81349cd>
    <pfad5814e62747ed9f131defefc62dac xmlns="76b566cd-adb9-46c2-964b-22eba181fd0b">
      <Terms xmlns="http://schemas.microsoft.com/office/infopath/2007/PartnerControls"/>
    </pfad5814e62747ed9f131defefc62dac>
    <hyperlink xmlns="76b566cd-adb9-46c2-964b-22eba181fd0b">
      <Url xsi:nil="true"/>
      <Description xsi:nil="true"/>
    </hyperlink>
    <hyperlink2 xmlns="76b566cd-adb9-46c2-964b-22eba181fd0b">
      <Url xsi:nil="true"/>
      <Description xsi:nil="true"/>
    </hyperlink2>
  </documentManagement>
</p:properties>
</file>

<file path=customXml/item2.xml><?xml version="1.0" encoding="utf-8"?>
<ct:contentTypeSchema xmlns:ct="http://schemas.microsoft.com/office/2006/metadata/contentType" xmlns:ma="http://schemas.microsoft.com/office/2006/metadata/properties/metaAttributes" ct:_="" ma:_="" ma:contentTypeName="WebCM Documents" ma:contentTypeID="0x0101008840106FE30D4F50BC61A726A7CA6E3800A01D47DD30CBB54F95863B7DC80A2CEC" ma:contentTypeVersion="12" ma:contentTypeDescription="WebCM Documents Content Type" ma:contentTypeScope="" ma:versionID="e4139b3a0e7d3d8cb92e2992b6712403">
  <xsd:schema xmlns:xsd="http://www.w3.org/2001/XMLSchema" xmlns:xs="http://www.w3.org/2001/XMLSchema" xmlns:p="http://schemas.microsoft.com/office/2006/metadata/properties" xmlns:ns1="http://schemas.microsoft.com/sharepoint/v3" xmlns:ns2="76b566cd-adb9-46c2-964b-22eba181fd0b" xmlns:ns3="cb9114c1-daad-44dd-acad-30f4246641f2" targetNamespace="http://schemas.microsoft.com/office/2006/metadata/properties" ma:root="true" ma:fieldsID="df9e21a9d9be030ba6d9139b7d031c32" ns1:_="" ns2:_="" ns3:_="">
    <xsd:import namespace="http://schemas.microsoft.com/sharepoint/v3"/>
    <xsd:import namespace="76b566cd-adb9-46c2-964b-22eba181fd0b"/>
    <xsd:import namespace="cb9114c1-daad-44dd-acad-30f4246641f2"/>
    <xsd:element name="properties">
      <xsd:complexType>
        <xsd:sequence>
          <xsd:element name="documentManagement">
            <xsd:complexType>
              <xsd:all>
                <xsd:element ref="ns1:DEECD_Description" minOccurs="0"/>
                <xsd:element ref="ns1:DEECD_Publisher" minOccurs="0"/>
                <xsd:element ref="ns1:DEECD_Keywords" minOccurs="0"/>
                <xsd:element ref="ns1:DEECD_Expired" minOccurs="0"/>
                <xsd:element ref="ns2:PublishingStartDate" minOccurs="0"/>
                <xsd:element ref="ns1:PublishingExpirationDate" minOccurs="0"/>
                <xsd:element ref="ns3:TaxCatchAll" minOccurs="0"/>
                <xsd:element ref="ns2:pfad5814e62747ed9f131defefc62dac" minOccurs="0"/>
                <xsd:element ref="ns2:a319977fc8504e09982f090ae1d7c602" minOccurs="0"/>
                <xsd:element ref="ns2:ofbb8b9a280a423a91cf717fb81349cd" minOccurs="0"/>
                <xsd:element ref="ns2:b1688cb4a3a940449dc8286705012a42" minOccurs="0"/>
                <xsd:element ref="ns2:hyperlink" minOccurs="0"/>
                <xsd:element ref="ns2:hyperlink2"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ECD_Description" ma:index="2" nillable="true" ma:displayName="Description" ma:description="" ma:internalName="DEECD_Description">
      <xsd:simpleType>
        <xsd:restriction base="dms:Note">
          <xsd:maxLength value="255"/>
        </xsd:restriction>
      </xsd:simpleType>
    </xsd:element>
    <xsd:element name="DEECD_Publisher" ma:index="3" nillable="true" ma:displayName="Publisher" ma:default="Department of Education and Training" ma:internalName="DEECD_Publisher">
      <xsd:simpleType>
        <xsd:restriction base="dms:Text">
          <xsd:maxLength value="255"/>
        </xsd:restriction>
      </xsd:simpleType>
    </xsd:element>
    <xsd:element name="DEECD_Keywords" ma:index="7" nillable="true" ma:displayName="Keywords" ma:internalName="DEECD_Keywords">
      <xsd:simpleType>
        <xsd:restriction base="dms:Note">
          <xsd:maxLength value="255"/>
        </xsd:restriction>
      </xsd:simpleType>
    </xsd:element>
    <xsd:element name="DEECD_Expired" ma:index="8" nillable="true" ma:displayName="Expired" ma:default="0" ma:internalName="DEECD_Expired">
      <xsd:simpleType>
        <xsd:restriction base="dms:Boolean"/>
      </xsd:simpleType>
    </xsd:element>
    <xsd:element name="PublishingExpirationDate" ma:index="10" nillable="true" ma:displayName="Scheduling End Dat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6b566cd-adb9-46c2-964b-22eba181fd0b" elementFormDefault="qualified">
    <xsd:import namespace="http://schemas.microsoft.com/office/2006/documentManagement/types"/>
    <xsd:import namespace="http://schemas.microsoft.com/office/infopath/2007/PartnerControls"/>
    <xsd:element name="PublishingStartDate" ma:index="9" nillable="true" ma:displayName="Scheduling Start Date" ma:internalName="PublishingStartDate">
      <xsd:simpleType>
        <xsd:restriction base="dms:Unknown"/>
      </xsd:simpleType>
    </xsd:element>
    <xsd:element name="pfad5814e62747ed9f131defefc62dac" ma:index="19" nillable="true" ma:taxonomy="true" ma:internalName="pfad5814e62747ed9f131defefc62dac" ma:taxonomyFieldName="DEECD_SubjectCategory" ma:displayName="Subject Category" ma:readOnly="false" ma:fieldId="{9fad5814-e627-47ed-9f13-1defefc62dac}" ma:sspId="272df97b-2740-40bb-9c0d-572a441144cd" ma:termSetId="cc6468fc-15c3-4209-9517-a733b6c80435" ma:anchorId="00000000-0000-0000-0000-000000000000" ma:open="false" ma:isKeyword="false">
      <xsd:complexType>
        <xsd:sequence>
          <xsd:element ref="pc:Terms" minOccurs="0" maxOccurs="1"/>
        </xsd:sequence>
      </xsd:complexType>
    </xsd:element>
    <xsd:element name="a319977fc8504e09982f090ae1d7c602" ma:index="20" nillable="true" ma:taxonomy="true" ma:internalName="a319977fc8504e09982f090ae1d7c602" ma:taxonomyFieldName="DEECD_ItemType" ma:displayName="Item Type" ma:default="101;#Page|eb523acf-a821-456c-a76b-7607578309d7" ma:fieldId="{a319977f-c850-4e09-982f-090ae1d7c602}" ma:sspId="272df97b-2740-40bb-9c0d-572a441144cd" ma:termSetId="87a54e1a-a086-4056-9430-e3def70b5bc0" ma:anchorId="00000000-0000-0000-0000-000000000000" ma:open="false" ma:isKeyword="false">
      <xsd:complexType>
        <xsd:sequence>
          <xsd:element ref="pc:Terms" minOccurs="0" maxOccurs="1"/>
        </xsd:sequence>
      </xsd:complexType>
    </xsd:element>
    <xsd:element name="ofbb8b9a280a423a91cf717fb81349cd" ma:index="21" nillable="true" ma:taxonomy="true" ma:internalName="ofbb8b9a280a423a91cf717fb81349cd" ma:taxonomyFieldName="DEECD_Author" ma:displayName="Author" ma:default="94;#Education|5232e41c-5101-41fe-b638-7d41d1371531" ma:fieldId="{8fbb8b9a-280a-423a-91cf-717fb81349cd}" ma:sspId="272df97b-2740-40bb-9c0d-572a441144cd" ma:termSetId="f9681774-4169-418a-ae49-9bc331f72a4f" ma:anchorId="00000000-0000-0000-0000-000000000000" ma:open="false" ma:isKeyword="false">
      <xsd:complexType>
        <xsd:sequence>
          <xsd:element ref="pc:Terms" minOccurs="0" maxOccurs="1"/>
        </xsd:sequence>
      </xsd:complexType>
    </xsd:element>
    <xsd:element name="b1688cb4a3a940449dc8286705012a42" ma:index="22" nillable="true" ma:taxonomy="true" ma:internalName="b1688cb4a3a940449dc8286705012a42" ma:taxonomyFieldName="DEECD_Audience" ma:displayName="Audience" ma:fieldId="{b1688cb4-a3a9-4044-9dc8-286705012a42}" ma:taxonomyMulti="true" ma:sspId="272df97b-2740-40bb-9c0d-572a441144cd" ma:termSetId="af0be819-ce00-4865-904d-8408c82c2300" ma:anchorId="00000000-0000-0000-0000-000000000000" ma:open="false" ma:isKeyword="false">
      <xsd:complexType>
        <xsd:sequence>
          <xsd:element ref="pc:Terms" minOccurs="0" maxOccurs="1"/>
        </xsd:sequence>
      </xsd:complexType>
    </xsd:element>
    <xsd:element name="hyperlink" ma:index="24" nillable="true" ma:displayName="hyperlink" ma:format="Hyperlink" ma:internalName="hyperlink">
      <xsd:complexType>
        <xsd:complexContent>
          <xsd:extension base="dms:URL">
            <xsd:sequence>
              <xsd:element name="Url" type="dms:ValidUrl" minOccurs="0" nillable="true"/>
              <xsd:element name="Description" type="xsd:string" nillable="true"/>
            </xsd:sequence>
          </xsd:extension>
        </xsd:complexContent>
      </xsd:complexType>
    </xsd:element>
    <xsd:element name="hyperlink2" ma:index="25" nillable="true" ma:displayName="hyperlink2" ma:format="Hyperlink" ma:internalName="hyperlink2" ma:readOnly="false">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b9114c1-daad-44dd-acad-30f4246641f2"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d7017a8d-dd8f-40f0-bbcf-d0d7f718f6eb}" ma:internalName="TaxCatchAll" ma:showField="CatchAllData" ma:web="cb9114c1-daad-44dd-acad-30f4246641f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4"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pe:Receivers xmlns:spe="http://schemas.microsoft.com/sharepoint/events">
  <Receiver>
    <Name/>
    <Synchronization>Asynchronous</Synchronization>
    <Type>10003</Type>
    <SequenceNumber>10000</SequenceNumber>
    <Url/>
    <Assembly>RecordPoint.Active.UI, Version=1.0.0.0, Culture=neutral, PublicKeyToken=d49476ae5b650bf3</Assembly>
    <Class>RecordPoint.Active.UI.Events.WorkflowItemEventReceiver</Class>
    <Data/>
    <Filter/>
  </Receiver>
  <Receiver>
    <Name/>
    <Synchronization>Synchronous</Synchronization>
    <Type>3</Type>
    <SequenceNumber>10000</SequenceNumber>
    <Url/>
    <Assembly>RecordPoint.Active.UI, Version=1.0.0.0, Culture=neutral, PublicKeyToken=d49476ae5b650bf3</Assembly>
    <Class>RecordPoint.Active.UI.Events.WorkflowItemEventReceiver</Class>
    <Data/>
    <Filter/>
  </Receiver>
  <Receiver>
    <Name/>
    <Synchronization>Asynchronous</Synchronization>
    <Type>10009</Type>
    <SequenceNumber>10000</SequenceNumber>
    <Url/>
    <Assembly>RecordPoint.Active.UI, Version=1.0.0.0, Culture=neutral, PublicKeyToken=d49476ae5b650bf3</Assembly>
    <Class>RecordPoint.Active.UI.Events.WorkflowItemEventReceiver</Class>
    <Data/>
    <Filter/>
  </Receiver>
  <Receiver>
    <Name/>
    <Synchronization>Synchronous</Synchronization>
    <Type>9</Type>
    <SequenceNumber>10000</SequenceNumber>
    <Url/>
    <Assembly>RecordPoint.Active.UI, Version=1.0.0.0, Culture=neutral, PublicKeyToken=d49476ae5b650bf3</Assembly>
    <Class>RecordPoint.Active.UI.Events.WorkflowItemEventReceiver</Class>
    <Data/>
    <Filter/>
  </Receiver>
  <Receiver>
    <Name/>
    <Synchronization>Asynchronous</Synchronization>
    <Type>10103</Type>
    <SequenceNumber>10000</SequenceNumber>
    <Url/>
    <Assembly>RecordPoint.Active.UI, Version=1.0.0.0, Culture=neutral, PublicKeyToken=d49476ae5b650bf3</Assembly>
    <Class>RecordPoint.Active.UI.Events.WorkflowListEventReceiver</Class>
    <Data/>
    <Filter/>
  </Receiver>
  <Receiver>
    <Name/>
    <Synchronization>Synchronous</Synchronization>
    <Type>102</Type>
    <SequenceNumber>10000</SequenceNumber>
    <Url/>
    <Assembly>RecordPoint.Active.UI, Version=1.0.0.0, Culture=neutral, PublicKeyToken=d49476ae5b650bf3</Assembly>
    <Class>RecordPoint.Active.UI.Events.WorkflowListEventReceiver</Class>
    <Data/>
    <Filter/>
  </Receiver>
  <Receiver>
    <Name/>
    <Synchronization>Asynchronous</Synchronization>
    <Type>10105</Type>
    <SequenceNumber>10000</SequenceNumber>
    <Url/>
    <Assembly>RecordPoint.Active.UI, Version=1.0.0.0, Culture=neutral, PublicKeyToken=d49476ae5b650bf3</Assembly>
    <Class>RecordPoint.Active.UI.Events.WorkflowListEventReceiver</Class>
    <Data/>
    <Filter/>
  </Receiver>
  <Receiver>
    <Name/>
    <Synchronization>Synchronous</Synchronization>
    <Type>105</Type>
    <SequenceNumber>10000</SequenceNumber>
    <Url/>
    <Assembly>RecordPoint.Active.UI, Version=1.0.0.0, Culture=neutral, PublicKeyToken=d49476ae5b650bf3</Assembly>
    <Class>RecordPoint.Active.UI.Events.WorkflowListEventReceiver</Class>
    <Data/>
    <Filter/>
  </Receiver>
  <Receiver>
    <Name/>
    <Synchronization>Asynchronous</Synchronization>
    <Type>10002</Type>
    <SequenceNumber>10000</SequenceNumber>
    <Url/>
    <Assembly>RecordPoint.Active.UI, Version=1.0.0.0, Culture=neutral, PublicKeyToken=d49476ae5b650bf3</Assembly>
    <Class>RecordPoint.Active.UI.Events.WorkflowItemEventReceiver</Class>
    <Data/>
    <Filter/>
  </Receiver>
  <Receiver>
    <Name/>
    <Synchronization>Synchronous</Synchronization>
    <Type>2</Type>
    <SequenceNumber>10000</SequenceNumber>
    <Url/>
    <Assembly>RecordPoint.Active.UI, Version=1.0.0.0, Culture=neutral, PublicKeyToken=d49476ae5b650bf3</Assembly>
    <Class>RecordPoint.Active.UI.Events.WorkflowItemEventReceiver</Class>
    <Data/>
    <Filter/>
  </Receiver>
</spe:Receivers>
</file>

<file path=customXml/itemProps1.xml><?xml version="1.0" encoding="utf-8"?>
<ds:datastoreItem xmlns:ds="http://schemas.openxmlformats.org/officeDocument/2006/customXml" ds:itemID="{9C08B779-F415-4408-9374-9F93F1A0AF48}">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2EB36468-5F93-431C-AA68-278F626B5940}"/>
</file>

<file path=customXml/itemProps3.xml><?xml version="1.0" encoding="utf-8"?>
<ds:datastoreItem xmlns:ds="http://schemas.openxmlformats.org/officeDocument/2006/customXml" ds:itemID="{19AD6A45-3104-4FB8-991C-D13CB064F55D}">
  <ds:schemaRefs>
    <ds:schemaRef ds:uri="http://schemas.microsoft.com/sharepoint/v3/contenttype/forms"/>
  </ds:schemaRefs>
</ds:datastoreItem>
</file>

<file path=customXml/itemProps4.xml><?xml version="1.0" encoding="utf-8"?>
<ds:datastoreItem xmlns:ds="http://schemas.openxmlformats.org/officeDocument/2006/customXml" ds:itemID="{CFC19C6F-8468-414E-9D09-ED5B2F882E0B}"/>
</file>

<file path=docProps/app.xml><?xml version="1.0" encoding="utf-8"?>
<Properties xmlns="http://schemas.openxmlformats.org/officeDocument/2006/extended-properties" xmlns:vt="http://schemas.openxmlformats.org/officeDocument/2006/docPropsVTypes">
  <Template>Education State mm</Template>
  <TotalTime>2919</TotalTime>
  <Words>559</Words>
  <Application>Microsoft Office PowerPoint</Application>
  <PresentationFormat>A4 Paper (210x297 mm)</PresentationFormat>
  <Paragraphs>72</Paragraphs>
  <Slides>2</Slides>
  <Notes>0</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vt:i4>
      </vt:variant>
    </vt:vector>
  </HeadingPairs>
  <TitlesOfParts>
    <vt:vector size="11" baseType="lpstr">
      <vt:lpstr>.AppleSystemUIFont</vt:lpstr>
      <vt:lpstr>Arial</vt:lpstr>
      <vt:lpstr>Calibri</vt:lpstr>
      <vt:lpstr>Courier New</vt:lpstr>
      <vt:lpstr>Segoe UI</vt:lpstr>
      <vt:lpstr>Segoe UI Semibold</vt:lpstr>
      <vt:lpstr>Symbol</vt:lpstr>
      <vt:lpstr>Office Theme</vt:lpstr>
      <vt:lpstr>think-cell Slide</vt:lpstr>
      <vt:lpstr>KINDERGARTEN IN [LGA NAME  LIKELY TO BREAK TWO LINES]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Grace, Courtney C</cp:lastModifiedBy>
  <cp:revision>182</cp:revision>
  <dcterms:created xsi:type="dcterms:W3CDTF">2017-08-18T01:53:25Z</dcterms:created>
  <dcterms:modified xsi:type="dcterms:W3CDTF">2020-10-21T05:10:32Z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0x0101008840106FE30D4F50BC61A726A7CA6E3800A01D47DD30CBB54F95863B7DC80A2CEC</vt:lpwstr>
  </property>
  <property fmtid="{D5CDD505-2E9C-101B-9397-08002B2CF9AE}" pid="3" name="DET_EDRMS_RCS">
    <vt:lpwstr/>
  </property>
  <property fmtid="{D5CDD505-2E9C-101B-9397-08002B2CF9AE}" pid="4" name="DET_EDRMS_SecClass">
    <vt:lpwstr/>
  </property>
  <property fmtid="{D5CDD505-2E9C-101B-9397-08002B2CF9AE}" pid="5" name="DET_EDRMS_BusUnit">
    <vt:lpwstr/>
  </property>
  <property fmtid="{D5CDD505-2E9C-101B-9397-08002B2CF9AE}" pid="6" name="RecordPoint_WorkflowType">
    <vt:lpwstr>ActiveSubmitStub</vt:lpwstr>
  </property>
  <property fmtid="{D5CDD505-2E9C-101B-9397-08002B2CF9AE}" pid="7" name="RecordPoint_ActiveItemListId">
    <vt:lpwstr>{d945a56b-d943-46a4-ad9c-f3340e2b9c17}</vt:lpwstr>
  </property>
  <property fmtid="{D5CDD505-2E9C-101B-9397-08002B2CF9AE}" pid="8" name="RecordPoint_ActiveItemUniqueId">
    <vt:lpwstr>{c3f33162-bf61-4748-8c42-2a465fbc8150}</vt:lpwstr>
  </property>
  <property fmtid="{D5CDD505-2E9C-101B-9397-08002B2CF9AE}" pid="9" name="RecordPoint_ActiveItemWebId">
    <vt:lpwstr>{2cb12009-40d9-454b-bd16-8fe8fc19de2f}</vt:lpwstr>
  </property>
  <property fmtid="{D5CDD505-2E9C-101B-9397-08002B2CF9AE}" pid="10" name="RecordPoint_ActiveItemSiteId">
    <vt:lpwstr>{675c9dc5-b1c9-4227-baa0-339d4f32c562}</vt:lpwstr>
  </property>
  <property fmtid="{D5CDD505-2E9C-101B-9397-08002B2CF9AE}" pid="11" name="RecordPoint_RecordNumberSubmitted">
    <vt:lpwstr/>
  </property>
  <property fmtid="{D5CDD505-2E9C-101B-9397-08002B2CF9AE}" pid="12" name="RecordPoint_SubmissionCompleted">
    <vt:lpwstr/>
  </property>
  <property fmtid="{D5CDD505-2E9C-101B-9397-08002B2CF9AE}" pid="13" name="RecordPoint_SubmissionDate">
    <vt:lpwstr/>
  </property>
  <property fmtid="{D5CDD505-2E9C-101B-9397-08002B2CF9AE}" pid="14" name="RecordPoint_ActiveItemMoved">
    <vt:lpwstr/>
  </property>
  <property fmtid="{D5CDD505-2E9C-101B-9397-08002B2CF9AE}" pid="15" name="RecordPoint_RecordFormat">
    <vt:lpwstr/>
  </property>
  <property fmtid="{D5CDD505-2E9C-101B-9397-08002B2CF9AE}" pid="16" name="DEECD_Author">
    <vt:lpwstr>94;#Education|5232e41c-5101-41fe-b638-7d41d1371531</vt:lpwstr>
  </property>
  <property fmtid="{D5CDD505-2E9C-101B-9397-08002B2CF9AE}" pid="17" name="DEECD_ItemType">
    <vt:lpwstr>101;#Page|eb523acf-a821-456c-a76b-7607578309d7</vt:lpwstr>
  </property>
  <property fmtid="{D5CDD505-2E9C-101B-9397-08002B2CF9AE}" pid="18" name="DEECD_SubjectCategory">
    <vt:lpwstr/>
  </property>
  <property fmtid="{D5CDD505-2E9C-101B-9397-08002B2CF9AE}" pid="19" name="DEECD_Audience">
    <vt:lpwstr/>
  </property>
</Properties>
</file>